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74" r:id="rId2"/>
    <p:sldId id="275" r:id="rId3"/>
    <p:sldId id="276" r:id="rId4"/>
    <p:sldId id="259" r:id="rId5"/>
    <p:sldId id="260" r:id="rId6"/>
    <p:sldId id="261" r:id="rId7"/>
    <p:sldId id="262" r:id="rId8"/>
    <p:sldId id="263" r:id="rId9"/>
    <p:sldId id="264" r:id="rId10"/>
    <p:sldId id="265" r:id="rId11"/>
    <p:sldId id="266" r:id="rId12"/>
    <p:sldId id="267" r:id="rId13"/>
    <p:sldId id="268" r:id="rId14"/>
    <p:sldId id="273" r:id="rId15"/>
    <p:sldId id="272" r:id="rId16"/>
  </p:sldIdLst>
  <p:sldSz cx="12192000" cy="6858000"/>
  <p:notesSz cx="6858000" cy="9144000"/>
  <p:embeddedFontLst>
    <p:embeddedFont>
      <p:font typeface="Open Sans" panose="020B0606030504020204" pitchFamily="34" charset="0"/>
      <p:regular r:id="rId18"/>
      <p:bold r:id="rId19"/>
      <p:italic r:id="rId20"/>
      <p:boldItalic r:id="rId21"/>
    </p:embeddedFont>
    <p:embeddedFont>
      <p:font typeface="Press Start 2P" panose="020B0604020202020204" charset="0"/>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3C7DAB-E6E7-46AF-A195-42E12699F8CD}" v="3" dt="2025-06-18T13:01:54.8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5" d="100"/>
          <a:sy n="35" d="100"/>
        </p:scale>
        <p:origin x="48"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B43C7DAB-E6E7-46AF-A195-42E12699F8CD}"/>
    <pc:docChg chg="undo custSel addSld delSld modSld">
      <pc:chgData name="Constantinos Tsouris" userId="28c59844-dd9a-4e5b-b44b-35d2a831d198" providerId="ADAL" clId="{B43C7DAB-E6E7-46AF-A195-42E12699F8CD}" dt="2025-06-18T13:01:57.635" v="84" actId="47"/>
      <pc:docMkLst>
        <pc:docMk/>
      </pc:docMkLst>
      <pc:sldChg chg="del">
        <pc:chgData name="Constantinos Tsouris" userId="28c59844-dd9a-4e5b-b44b-35d2a831d198" providerId="ADAL" clId="{B43C7DAB-E6E7-46AF-A195-42E12699F8CD}" dt="2025-06-18T13:01:57.635" v="84" actId="47"/>
        <pc:sldMkLst>
          <pc:docMk/>
          <pc:sldMk cId="0" sldId="256"/>
        </pc:sldMkLst>
      </pc:sldChg>
      <pc:sldChg chg="del">
        <pc:chgData name="Constantinos Tsouris" userId="28c59844-dd9a-4e5b-b44b-35d2a831d198" providerId="ADAL" clId="{B43C7DAB-E6E7-46AF-A195-42E12699F8CD}" dt="2025-06-18T13:01:57.635" v="84" actId="47"/>
        <pc:sldMkLst>
          <pc:docMk/>
          <pc:sldMk cId="0" sldId="257"/>
        </pc:sldMkLst>
      </pc:sldChg>
      <pc:sldChg chg="modSp del mod">
        <pc:chgData name="Constantinos Tsouris" userId="28c59844-dd9a-4e5b-b44b-35d2a831d198" providerId="ADAL" clId="{B43C7DAB-E6E7-46AF-A195-42E12699F8CD}" dt="2025-06-18T13:01:57.635" v="84" actId="47"/>
        <pc:sldMkLst>
          <pc:docMk/>
          <pc:sldMk cId="0" sldId="258"/>
        </pc:sldMkLst>
        <pc:spChg chg="mod">
          <ac:chgData name="Constantinos Tsouris" userId="28c59844-dd9a-4e5b-b44b-35d2a831d198" providerId="ADAL" clId="{B43C7DAB-E6E7-46AF-A195-42E12699F8CD}" dt="2025-06-16T12:38:17.181" v="19" actId="20577"/>
          <ac:spMkLst>
            <pc:docMk/>
            <pc:sldMk cId="0" sldId="258"/>
            <ac:spMk id="98" creationId="{00000000-0000-0000-0000-000000000000}"/>
          </ac:spMkLst>
        </pc:spChg>
      </pc:sldChg>
      <pc:sldChg chg="modSp mod">
        <pc:chgData name="Constantinos Tsouris" userId="28c59844-dd9a-4e5b-b44b-35d2a831d198" providerId="ADAL" clId="{B43C7DAB-E6E7-46AF-A195-42E12699F8CD}" dt="2025-06-16T12:39:55.570" v="54" actId="20577"/>
        <pc:sldMkLst>
          <pc:docMk/>
          <pc:sldMk cId="0" sldId="263"/>
        </pc:sldMkLst>
        <pc:spChg chg="mod">
          <ac:chgData name="Constantinos Tsouris" userId="28c59844-dd9a-4e5b-b44b-35d2a831d198" providerId="ADAL" clId="{B43C7DAB-E6E7-46AF-A195-42E12699F8CD}" dt="2025-06-16T12:39:55.570" v="54" actId="20577"/>
          <ac:spMkLst>
            <pc:docMk/>
            <pc:sldMk cId="0" sldId="263"/>
            <ac:spMk id="131" creationId="{00000000-0000-0000-0000-000000000000}"/>
          </ac:spMkLst>
        </pc:spChg>
      </pc:sldChg>
      <pc:sldChg chg="modSp mod">
        <pc:chgData name="Constantinos Tsouris" userId="28c59844-dd9a-4e5b-b44b-35d2a831d198" providerId="ADAL" clId="{B43C7DAB-E6E7-46AF-A195-42E12699F8CD}" dt="2025-06-16T12:40:42.027" v="75" actId="20577"/>
        <pc:sldMkLst>
          <pc:docMk/>
          <pc:sldMk cId="0" sldId="264"/>
        </pc:sldMkLst>
        <pc:spChg chg="mod">
          <ac:chgData name="Constantinos Tsouris" userId="28c59844-dd9a-4e5b-b44b-35d2a831d198" providerId="ADAL" clId="{B43C7DAB-E6E7-46AF-A195-42E12699F8CD}" dt="2025-06-16T12:40:34.112" v="66" actId="20577"/>
          <ac:spMkLst>
            <pc:docMk/>
            <pc:sldMk cId="0" sldId="264"/>
            <ac:spMk id="10" creationId="{DEF7D618-2799-094D-896E-CCD21CE916DD}"/>
          </ac:spMkLst>
        </pc:spChg>
        <pc:spChg chg="mod">
          <ac:chgData name="Constantinos Tsouris" userId="28c59844-dd9a-4e5b-b44b-35d2a831d198" providerId="ADAL" clId="{B43C7DAB-E6E7-46AF-A195-42E12699F8CD}" dt="2025-06-16T12:40:42.027" v="75" actId="20577"/>
          <ac:spMkLst>
            <pc:docMk/>
            <pc:sldMk cId="0" sldId="264"/>
            <ac:spMk id="16" creationId="{A46D8F6F-9437-EF55-616B-A4E3E4447018}"/>
          </ac:spMkLst>
        </pc:spChg>
      </pc:sldChg>
      <pc:sldChg chg="modSp">
        <pc:chgData name="Constantinos Tsouris" userId="28c59844-dd9a-4e5b-b44b-35d2a831d198" providerId="ADAL" clId="{B43C7DAB-E6E7-46AF-A195-42E12699F8CD}" dt="2025-06-16T12:40:54.808" v="76" actId="1076"/>
        <pc:sldMkLst>
          <pc:docMk/>
          <pc:sldMk cId="0" sldId="265"/>
        </pc:sldMkLst>
        <pc:spChg chg="mod">
          <ac:chgData name="Constantinos Tsouris" userId="28c59844-dd9a-4e5b-b44b-35d2a831d198" providerId="ADAL" clId="{B43C7DAB-E6E7-46AF-A195-42E12699F8CD}" dt="2025-06-16T12:40:54.808" v="76" actId="1076"/>
          <ac:spMkLst>
            <pc:docMk/>
            <pc:sldMk cId="0" sldId="265"/>
            <ac:spMk id="7" creationId="{95271900-808E-0D2E-02CD-43FEB767FD0B}"/>
          </ac:spMkLst>
        </pc:spChg>
      </pc:sldChg>
      <pc:sldChg chg="modSp mod">
        <pc:chgData name="Constantinos Tsouris" userId="28c59844-dd9a-4e5b-b44b-35d2a831d198" providerId="ADAL" clId="{B43C7DAB-E6E7-46AF-A195-42E12699F8CD}" dt="2025-06-16T12:41:33.771" v="80" actId="20577"/>
        <pc:sldMkLst>
          <pc:docMk/>
          <pc:sldMk cId="0" sldId="268"/>
        </pc:sldMkLst>
        <pc:spChg chg="mod">
          <ac:chgData name="Constantinos Tsouris" userId="28c59844-dd9a-4e5b-b44b-35d2a831d198" providerId="ADAL" clId="{B43C7DAB-E6E7-46AF-A195-42E12699F8CD}" dt="2025-06-16T12:41:24.712" v="78" actId="1076"/>
          <ac:spMkLst>
            <pc:docMk/>
            <pc:sldMk cId="0" sldId="268"/>
            <ac:spMk id="8" creationId="{F6CAFB10-89A4-6994-9E92-702C4F187BEA}"/>
          </ac:spMkLst>
        </pc:spChg>
        <pc:spChg chg="mod">
          <ac:chgData name="Constantinos Tsouris" userId="28c59844-dd9a-4e5b-b44b-35d2a831d198" providerId="ADAL" clId="{B43C7DAB-E6E7-46AF-A195-42E12699F8CD}" dt="2025-06-16T12:41:33.771" v="80" actId="20577"/>
          <ac:spMkLst>
            <pc:docMk/>
            <pc:sldMk cId="0" sldId="268"/>
            <ac:spMk id="21" creationId="{94B16397-249B-A4D5-F182-769B747FBB42}"/>
          </ac:spMkLst>
        </pc:spChg>
      </pc:sldChg>
      <pc:sldChg chg="del">
        <pc:chgData name="Constantinos Tsouris" userId="28c59844-dd9a-4e5b-b44b-35d2a831d198" providerId="ADAL" clId="{B43C7DAB-E6E7-46AF-A195-42E12699F8CD}" dt="2025-06-18T13:00:38.909" v="81" actId="47"/>
        <pc:sldMkLst>
          <pc:docMk/>
          <pc:sldMk cId="0" sldId="269"/>
        </pc:sldMkLst>
      </pc:sldChg>
      <pc:sldChg chg="del">
        <pc:chgData name="Constantinos Tsouris" userId="28c59844-dd9a-4e5b-b44b-35d2a831d198" providerId="ADAL" clId="{B43C7DAB-E6E7-46AF-A195-42E12699F8CD}" dt="2025-06-18T13:00:38.909" v="81" actId="47"/>
        <pc:sldMkLst>
          <pc:docMk/>
          <pc:sldMk cId="0" sldId="270"/>
        </pc:sldMkLst>
      </pc:sldChg>
      <pc:sldChg chg="add">
        <pc:chgData name="Constantinos Tsouris" userId="28c59844-dd9a-4e5b-b44b-35d2a831d198" providerId="ADAL" clId="{B43C7DAB-E6E7-46AF-A195-42E12699F8CD}" dt="2025-06-18T13:00:46.042" v="82"/>
        <pc:sldMkLst>
          <pc:docMk/>
          <pc:sldMk cId="0" sldId="272"/>
        </pc:sldMkLst>
      </pc:sldChg>
      <pc:sldChg chg="add">
        <pc:chgData name="Constantinos Tsouris" userId="28c59844-dd9a-4e5b-b44b-35d2a831d198" providerId="ADAL" clId="{B43C7DAB-E6E7-46AF-A195-42E12699F8CD}" dt="2025-06-18T13:00:46.042" v="82"/>
        <pc:sldMkLst>
          <pc:docMk/>
          <pc:sldMk cId="2701279501" sldId="273"/>
        </pc:sldMkLst>
      </pc:sldChg>
      <pc:sldChg chg="add">
        <pc:chgData name="Constantinos Tsouris" userId="28c59844-dd9a-4e5b-b44b-35d2a831d198" providerId="ADAL" clId="{B43C7DAB-E6E7-46AF-A195-42E12699F8CD}" dt="2025-06-18T13:01:54.815" v="83"/>
        <pc:sldMkLst>
          <pc:docMk/>
          <pc:sldMk cId="0" sldId="274"/>
        </pc:sldMkLst>
      </pc:sldChg>
      <pc:sldChg chg="add">
        <pc:chgData name="Constantinos Tsouris" userId="28c59844-dd9a-4e5b-b44b-35d2a831d198" providerId="ADAL" clId="{B43C7DAB-E6E7-46AF-A195-42E12699F8CD}" dt="2025-06-18T13:01:54.815" v="83"/>
        <pc:sldMkLst>
          <pc:docMk/>
          <pc:sldMk cId="0" sldId="275"/>
        </pc:sldMkLst>
      </pc:sldChg>
      <pc:sldChg chg="add">
        <pc:chgData name="Constantinos Tsouris" userId="28c59844-dd9a-4e5b-b44b-35d2a831d198" providerId="ADAL" clId="{B43C7DAB-E6E7-46AF-A195-42E12699F8CD}" dt="2025-06-18T13:01:54.815" v="83"/>
        <pc:sldMkLst>
          <pc:docMk/>
          <pc:sldMk cId="0" sldId="276"/>
        </pc:sldMkLst>
      </pc:sldChg>
      <pc:sldMasterChg chg="delSldLayout">
        <pc:chgData name="Constantinos Tsouris" userId="28c59844-dd9a-4e5b-b44b-35d2a831d198" providerId="ADAL" clId="{B43C7DAB-E6E7-46AF-A195-42E12699F8CD}" dt="2025-06-18T13:01:57.635" v="84" actId="47"/>
        <pc:sldMasterMkLst>
          <pc:docMk/>
          <pc:sldMasterMk cId="0" sldId="2147483648"/>
        </pc:sldMasterMkLst>
        <pc:sldLayoutChg chg="del">
          <pc:chgData name="Constantinos Tsouris" userId="28c59844-dd9a-4e5b-b44b-35d2a831d198" providerId="ADAL" clId="{B43C7DAB-E6E7-46AF-A195-42E12699F8CD}" dt="2025-06-18T13:01:57.635" v="84" actId="47"/>
          <pc:sldLayoutMkLst>
            <pc:docMk/>
            <pc:sldMasterMk cId="0" sldId="2147483648"/>
            <pc:sldLayoutMk cId="0" sldId="2147483649"/>
          </pc:sldLayoutMkLst>
        </pc:sldLayoutChg>
        <pc:sldLayoutChg chg="del">
          <pc:chgData name="Constantinos Tsouris" userId="28c59844-dd9a-4e5b-b44b-35d2a831d198" providerId="ADAL" clId="{B43C7DAB-E6E7-46AF-A195-42E12699F8CD}" dt="2025-06-18T13:01:57.635" v="84" actId="47"/>
          <pc:sldLayoutMkLst>
            <pc:docMk/>
            <pc:sldMasterMk cId="0" sldId="2147483648"/>
            <pc:sldLayoutMk cId="0" sldId="2147483650"/>
          </pc:sldLayoutMkLst>
        </pc:sldLayoutChg>
        <pc:sldLayoutChg chg="del">
          <pc:chgData name="Constantinos Tsouris" userId="28c59844-dd9a-4e5b-b44b-35d2a831d198" providerId="ADAL" clId="{B43C7DAB-E6E7-46AF-A195-42E12699F8CD}" dt="2025-06-18T13:00:38.909" v="81" actId="47"/>
          <pc:sldLayoutMkLst>
            <pc:docMk/>
            <pc:sldMasterMk cId="0" sldId="2147483648"/>
            <pc:sldLayoutMk cId="0" sldId="2147483655"/>
          </pc:sldLayoutMkLst>
        </pc:sldLayoutChg>
        <pc:sldLayoutChg chg="del">
          <pc:chgData name="Constantinos Tsouris" userId="28c59844-dd9a-4e5b-b44b-35d2a831d198" providerId="ADAL" clId="{B43C7DAB-E6E7-46AF-A195-42E12699F8CD}" dt="2025-06-18T13:00:38.909" v="8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49B79E-E6E3-4D42-B9FD-C1DB2FB6852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DCEDCEC-4BAF-4075-8CBD-769B765ED354}">
      <dgm:prSet phldrT="[Text]"/>
      <dgm:spPr/>
      <dgm:t>
        <a:bodyPr/>
        <a:lstStyle/>
        <a:p>
          <a:r>
            <a:rPr lang="el" dirty="0"/>
            <a:t>🎓 Διαδικτυακή Μάθηση</a:t>
          </a:r>
        </a:p>
      </dgm:t>
    </dgm:pt>
    <dgm:pt modelId="{29F7CAF7-EEBB-4042-95B6-39A8CD5A8911}" type="parTrans" cxnId="{AC4FABFD-52C7-40ED-84B4-48B739950B30}">
      <dgm:prSet/>
      <dgm:spPr/>
      <dgm:t>
        <a:bodyPr/>
        <a:lstStyle/>
        <a:p>
          <a:endParaRPr lang="en-GB"/>
        </a:p>
      </dgm:t>
    </dgm:pt>
    <dgm:pt modelId="{7EF37256-ADC4-4A1A-932B-5F57E6A60278}" type="sibTrans" cxnId="{AC4FABFD-52C7-40ED-84B4-48B739950B30}">
      <dgm:prSet/>
      <dgm:spPr/>
      <dgm:t>
        <a:bodyPr/>
        <a:lstStyle/>
        <a:p>
          <a:endParaRPr lang="en-GB"/>
        </a:p>
      </dgm:t>
    </dgm:pt>
    <dgm:pt modelId="{DF1686B0-7B99-4E29-9ADA-2F27277FA8E6}">
      <dgm:prSet phldrT="[Text]"/>
      <dgm:spPr/>
      <dgm:t>
        <a:bodyPr/>
        <a:lstStyle/>
        <a:p>
          <a:r>
            <a:rPr lang="el" dirty="0"/>
            <a:t>💼 Αιτήσεις Εργασίας</a:t>
          </a:r>
        </a:p>
      </dgm:t>
    </dgm:pt>
    <dgm:pt modelId="{E9EDDD73-7ADC-4C2A-8A3B-B660C9ECCABF}" type="parTrans" cxnId="{A67A76A7-8EB0-4D85-B725-E4337A18CC0B}">
      <dgm:prSet/>
      <dgm:spPr/>
      <dgm:t>
        <a:bodyPr/>
        <a:lstStyle/>
        <a:p>
          <a:endParaRPr lang="en-GB"/>
        </a:p>
      </dgm:t>
    </dgm:pt>
    <dgm:pt modelId="{064B9FD7-81D4-4933-BE16-ECCFD50CABE3}" type="sibTrans" cxnId="{A67A76A7-8EB0-4D85-B725-E4337A18CC0B}">
      <dgm:prSet/>
      <dgm:spPr/>
      <dgm:t>
        <a:bodyPr/>
        <a:lstStyle/>
        <a:p>
          <a:endParaRPr lang="en-GB"/>
        </a:p>
      </dgm:t>
    </dgm:pt>
    <dgm:pt modelId="{E3ED4689-1521-4F80-B8FC-88DBB166D552}">
      <dgm:prSet phldrT="[Text]"/>
      <dgm:spPr/>
      <dgm:t>
        <a:bodyPr/>
        <a:lstStyle/>
        <a:p>
          <a:r>
            <a:rPr lang="el" dirty="0"/>
            <a:t>📧 Αποστολή email</a:t>
          </a:r>
        </a:p>
      </dgm:t>
    </dgm:pt>
    <dgm:pt modelId="{DC275BB1-810E-4F60-A9CB-89CF50B537F0}" type="parTrans" cxnId="{F7A5CDF2-5C18-4C4A-94E5-9977E04E5391}">
      <dgm:prSet/>
      <dgm:spPr/>
      <dgm:t>
        <a:bodyPr/>
        <a:lstStyle/>
        <a:p>
          <a:endParaRPr lang="en-GB"/>
        </a:p>
      </dgm:t>
    </dgm:pt>
    <dgm:pt modelId="{C3DE01F2-2934-4C34-AD3D-5757B97B533C}" type="sibTrans" cxnId="{F7A5CDF2-5C18-4C4A-94E5-9977E04E5391}">
      <dgm:prSet/>
      <dgm:spPr/>
      <dgm:t>
        <a:bodyPr/>
        <a:lstStyle/>
        <a:p>
          <a:endParaRPr lang="en-GB"/>
        </a:p>
      </dgm:t>
    </dgm:pt>
    <dgm:pt modelId="{8FCCBA00-90BB-48B4-874D-4BAC2974CFB5}">
      <dgm:prSet phldrT="[Text]"/>
      <dgm:spPr/>
      <dgm:t>
        <a:bodyPr/>
        <a:lstStyle/>
        <a:p>
          <a:r>
            <a:rPr lang="el" dirty="0"/>
            <a:t>💰 Τραπεζικές συναλλαγές</a:t>
          </a:r>
        </a:p>
      </dgm:t>
    </dgm:pt>
    <dgm:pt modelId="{48BCEEB9-310E-4E00-B5AA-469E94398B09}" type="parTrans" cxnId="{324E2D2C-3E37-4EDC-A36A-C9BB5964F54D}">
      <dgm:prSet/>
      <dgm:spPr/>
      <dgm:t>
        <a:bodyPr/>
        <a:lstStyle/>
        <a:p>
          <a:endParaRPr lang="en-GB"/>
        </a:p>
      </dgm:t>
    </dgm:pt>
    <dgm:pt modelId="{39341430-B888-4E4B-B109-16B0C14FD448}" type="sibTrans" cxnId="{324E2D2C-3E37-4EDC-A36A-C9BB5964F54D}">
      <dgm:prSet/>
      <dgm:spPr/>
      <dgm:t>
        <a:bodyPr/>
        <a:lstStyle/>
        <a:p>
          <a:endParaRPr lang="en-GB"/>
        </a:p>
      </dgm:t>
    </dgm:pt>
    <dgm:pt modelId="{E556AC78-ADF7-4E0C-A0C1-117674B10659}">
      <dgm:prSet phldrT="[Text]"/>
      <dgm:spPr/>
      <dgm:t>
        <a:bodyPr/>
        <a:lstStyle/>
        <a:p>
          <a:r>
            <a:rPr lang="el" dirty="0"/>
            <a:t>🧾 Υποβολή φορολογικής δήλωσης</a:t>
          </a:r>
        </a:p>
      </dgm:t>
    </dgm:pt>
    <dgm:pt modelId="{2E6BADA1-A5C5-4034-A8B5-6B424960F597}" type="parTrans" cxnId="{F1DAD69B-5101-4FC3-B9B8-78AE834953E8}">
      <dgm:prSet/>
      <dgm:spPr/>
      <dgm:t>
        <a:bodyPr/>
        <a:lstStyle/>
        <a:p>
          <a:endParaRPr lang="en-GB"/>
        </a:p>
      </dgm:t>
    </dgm:pt>
    <dgm:pt modelId="{3526A08F-084E-471F-8848-87C033A4655A}" type="sibTrans" cxnId="{F1DAD69B-5101-4FC3-B9B8-78AE834953E8}">
      <dgm:prSet/>
      <dgm:spPr/>
      <dgm:t>
        <a:bodyPr/>
        <a:lstStyle/>
        <a:p>
          <a:endParaRPr lang="en-GB"/>
        </a:p>
      </dgm:t>
    </dgm:pt>
    <dgm:pt modelId="{F150298F-3784-4F06-A239-C58372645E2B}">
      <dgm:prSet phldrT="[Text]"/>
      <dgm:spPr/>
      <dgm:t>
        <a:bodyPr/>
        <a:lstStyle/>
        <a:p>
          <a:r>
            <a:rPr lang="el"/>
            <a:t>📰 Κατανάλωση Ειδήσεων</a:t>
          </a:r>
          <a:endParaRPr lang="en-GB" dirty="0"/>
        </a:p>
      </dgm:t>
    </dgm:pt>
    <dgm:pt modelId="{0B744B15-3634-4484-A8B8-BA4985343733}" type="parTrans" cxnId="{9B473CA6-8D21-4F7C-8D3B-1D533B86B628}">
      <dgm:prSet/>
      <dgm:spPr/>
      <dgm:t>
        <a:bodyPr/>
        <a:lstStyle/>
        <a:p>
          <a:endParaRPr lang="en-GB"/>
        </a:p>
      </dgm:t>
    </dgm:pt>
    <dgm:pt modelId="{98CCC19C-A33B-4B6D-9DC7-10C1D740D140}" type="sibTrans" cxnId="{9B473CA6-8D21-4F7C-8D3B-1D533B86B628}">
      <dgm:prSet/>
      <dgm:spPr/>
      <dgm:t>
        <a:bodyPr/>
        <a:lstStyle/>
        <a:p>
          <a:endParaRPr lang="en-GB"/>
        </a:p>
      </dgm:t>
    </dgm:pt>
    <dgm:pt modelId="{9BE8F991-E558-48DF-9145-04E7EAD91140}" type="pres">
      <dgm:prSet presAssocID="{CD49B79E-E6E3-4D42-B9FD-C1DB2FB68521}" presName="diagram" presStyleCnt="0">
        <dgm:presLayoutVars>
          <dgm:dir/>
          <dgm:resizeHandles val="exact"/>
        </dgm:presLayoutVars>
      </dgm:prSet>
      <dgm:spPr/>
    </dgm:pt>
    <dgm:pt modelId="{138DFC13-912F-4E9F-B7BF-A33F63056A79}" type="pres">
      <dgm:prSet presAssocID="{DDCEDCEC-4BAF-4075-8CBD-769B765ED354}" presName="node" presStyleLbl="node1" presStyleIdx="0" presStyleCnt="6">
        <dgm:presLayoutVars>
          <dgm:bulletEnabled val="1"/>
        </dgm:presLayoutVars>
      </dgm:prSet>
      <dgm:spPr/>
    </dgm:pt>
    <dgm:pt modelId="{9A4AA2C3-DC8B-4D68-A4BE-2C6E9B314F63}" type="pres">
      <dgm:prSet presAssocID="{7EF37256-ADC4-4A1A-932B-5F57E6A60278}" presName="sibTrans" presStyleCnt="0"/>
      <dgm:spPr/>
    </dgm:pt>
    <dgm:pt modelId="{1A32408B-4B2F-4127-87A1-5E67EEFDAF93}" type="pres">
      <dgm:prSet presAssocID="{DF1686B0-7B99-4E29-9ADA-2F27277FA8E6}" presName="node" presStyleLbl="node1" presStyleIdx="1" presStyleCnt="6">
        <dgm:presLayoutVars>
          <dgm:bulletEnabled val="1"/>
        </dgm:presLayoutVars>
      </dgm:prSet>
      <dgm:spPr/>
    </dgm:pt>
    <dgm:pt modelId="{8D9A536E-B0DB-49EB-BB8F-D2D001F25CBB}" type="pres">
      <dgm:prSet presAssocID="{064B9FD7-81D4-4933-BE16-ECCFD50CABE3}" presName="sibTrans" presStyleCnt="0"/>
      <dgm:spPr/>
    </dgm:pt>
    <dgm:pt modelId="{42F31150-E090-4280-8C4D-6566621F960B}" type="pres">
      <dgm:prSet presAssocID="{E3ED4689-1521-4F80-B8FC-88DBB166D552}" presName="node" presStyleLbl="node1" presStyleIdx="2" presStyleCnt="6">
        <dgm:presLayoutVars>
          <dgm:bulletEnabled val="1"/>
        </dgm:presLayoutVars>
      </dgm:prSet>
      <dgm:spPr/>
    </dgm:pt>
    <dgm:pt modelId="{6F987301-1AED-4CD8-B516-DE1E1F324D8A}" type="pres">
      <dgm:prSet presAssocID="{C3DE01F2-2934-4C34-AD3D-5757B97B533C}" presName="sibTrans" presStyleCnt="0"/>
      <dgm:spPr/>
    </dgm:pt>
    <dgm:pt modelId="{E173A858-22D7-4425-BA64-570318D1FA8A}" type="pres">
      <dgm:prSet presAssocID="{8FCCBA00-90BB-48B4-874D-4BAC2974CFB5}" presName="node" presStyleLbl="node1" presStyleIdx="3" presStyleCnt="6">
        <dgm:presLayoutVars>
          <dgm:bulletEnabled val="1"/>
        </dgm:presLayoutVars>
      </dgm:prSet>
      <dgm:spPr/>
    </dgm:pt>
    <dgm:pt modelId="{A25CCF94-70FB-4D1C-9EEE-4C4956751CB5}" type="pres">
      <dgm:prSet presAssocID="{39341430-B888-4E4B-B109-16B0C14FD448}" presName="sibTrans" presStyleCnt="0"/>
      <dgm:spPr/>
    </dgm:pt>
    <dgm:pt modelId="{34DC123B-AAAC-4E46-A62D-A176C051DC93}" type="pres">
      <dgm:prSet presAssocID="{E556AC78-ADF7-4E0C-A0C1-117674B10659}" presName="node" presStyleLbl="node1" presStyleIdx="4" presStyleCnt="6">
        <dgm:presLayoutVars>
          <dgm:bulletEnabled val="1"/>
        </dgm:presLayoutVars>
      </dgm:prSet>
      <dgm:spPr/>
    </dgm:pt>
    <dgm:pt modelId="{E240BDB7-E962-4C09-8C71-47801E9274C9}" type="pres">
      <dgm:prSet presAssocID="{3526A08F-084E-471F-8848-87C033A4655A}" presName="sibTrans" presStyleCnt="0"/>
      <dgm:spPr/>
    </dgm:pt>
    <dgm:pt modelId="{9B52FD16-24F6-40F9-BC33-6513C67DB835}" type="pres">
      <dgm:prSet presAssocID="{F150298F-3784-4F06-A239-C58372645E2B}" presName="node" presStyleLbl="node1" presStyleIdx="5" presStyleCnt="6">
        <dgm:presLayoutVars>
          <dgm:bulletEnabled val="1"/>
        </dgm:presLayoutVars>
      </dgm:prSet>
      <dgm:spPr/>
    </dgm:pt>
  </dgm:ptLst>
  <dgm:cxnLst>
    <dgm:cxn modelId="{21563100-25E8-456E-AFB3-F498FF5911C8}" type="presOf" srcId="{F150298F-3784-4F06-A239-C58372645E2B}" destId="{9B52FD16-24F6-40F9-BC33-6513C67DB835}" srcOrd="0" destOrd="0" presId="urn:microsoft.com/office/officeart/2005/8/layout/default"/>
    <dgm:cxn modelId="{324E2D2C-3E37-4EDC-A36A-C9BB5964F54D}" srcId="{CD49B79E-E6E3-4D42-B9FD-C1DB2FB68521}" destId="{8FCCBA00-90BB-48B4-874D-4BAC2974CFB5}" srcOrd="3" destOrd="0" parTransId="{48BCEEB9-310E-4E00-B5AA-469E94398B09}" sibTransId="{39341430-B888-4E4B-B109-16B0C14FD448}"/>
    <dgm:cxn modelId="{AEE51C5C-D57A-46FF-A736-05B673AA2358}" type="presOf" srcId="{E556AC78-ADF7-4E0C-A0C1-117674B10659}" destId="{34DC123B-AAAC-4E46-A62D-A176C051DC93}" srcOrd="0" destOrd="0" presId="urn:microsoft.com/office/officeart/2005/8/layout/default"/>
    <dgm:cxn modelId="{CD8C7865-6E00-44E4-9CB2-767838369B7E}" type="presOf" srcId="{8FCCBA00-90BB-48B4-874D-4BAC2974CFB5}" destId="{E173A858-22D7-4425-BA64-570318D1FA8A}" srcOrd="0" destOrd="0" presId="urn:microsoft.com/office/officeart/2005/8/layout/default"/>
    <dgm:cxn modelId="{E1ADAC77-9C0A-4CB0-9E17-576821F79DE2}" type="presOf" srcId="{E3ED4689-1521-4F80-B8FC-88DBB166D552}" destId="{42F31150-E090-4280-8C4D-6566621F960B}" srcOrd="0" destOrd="0" presId="urn:microsoft.com/office/officeart/2005/8/layout/default"/>
    <dgm:cxn modelId="{40A37194-2DC0-4BEB-9F29-60746C36B984}" type="presOf" srcId="{DF1686B0-7B99-4E29-9ADA-2F27277FA8E6}" destId="{1A32408B-4B2F-4127-87A1-5E67EEFDAF93}" srcOrd="0" destOrd="0" presId="urn:microsoft.com/office/officeart/2005/8/layout/default"/>
    <dgm:cxn modelId="{F1DAD69B-5101-4FC3-B9B8-78AE834953E8}" srcId="{CD49B79E-E6E3-4D42-B9FD-C1DB2FB68521}" destId="{E556AC78-ADF7-4E0C-A0C1-117674B10659}" srcOrd="4" destOrd="0" parTransId="{2E6BADA1-A5C5-4034-A8B5-6B424960F597}" sibTransId="{3526A08F-084E-471F-8848-87C033A4655A}"/>
    <dgm:cxn modelId="{9B473CA6-8D21-4F7C-8D3B-1D533B86B628}" srcId="{CD49B79E-E6E3-4D42-B9FD-C1DB2FB68521}" destId="{F150298F-3784-4F06-A239-C58372645E2B}" srcOrd="5" destOrd="0" parTransId="{0B744B15-3634-4484-A8B8-BA4985343733}" sibTransId="{98CCC19C-A33B-4B6D-9DC7-10C1D740D140}"/>
    <dgm:cxn modelId="{A67A76A7-8EB0-4D85-B725-E4337A18CC0B}" srcId="{CD49B79E-E6E3-4D42-B9FD-C1DB2FB68521}" destId="{DF1686B0-7B99-4E29-9ADA-2F27277FA8E6}" srcOrd="1" destOrd="0" parTransId="{E9EDDD73-7ADC-4C2A-8A3B-B660C9ECCABF}" sibTransId="{064B9FD7-81D4-4933-BE16-ECCFD50CABE3}"/>
    <dgm:cxn modelId="{084561C1-7E55-4D29-8695-A46864E06349}" type="presOf" srcId="{CD49B79E-E6E3-4D42-B9FD-C1DB2FB68521}" destId="{9BE8F991-E558-48DF-9145-04E7EAD91140}" srcOrd="0" destOrd="0" presId="urn:microsoft.com/office/officeart/2005/8/layout/default"/>
    <dgm:cxn modelId="{36361AD1-4ABD-4272-8E19-6AD8A485BD41}" type="presOf" srcId="{DDCEDCEC-4BAF-4075-8CBD-769B765ED354}" destId="{138DFC13-912F-4E9F-B7BF-A33F63056A79}" srcOrd="0" destOrd="0" presId="urn:microsoft.com/office/officeart/2005/8/layout/default"/>
    <dgm:cxn modelId="{F7A5CDF2-5C18-4C4A-94E5-9977E04E5391}" srcId="{CD49B79E-E6E3-4D42-B9FD-C1DB2FB68521}" destId="{E3ED4689-1521-4F80-B8FC-88DBB166D552}" srcOrd="2" destOrd="0" parTransId="{DC275BB1-810E-4F60-A9CB-89CF50B537F0}" sibTransId="{C3DE01F2-2934-4C34-AD3D-5757B97B533C}"/>
    <dgm:cxn modelId="{AC4FABFD-52C7-40ED-84B4-48B739950B30}" srcId="{CD49B79E-E6E3-4D42-B9FD-C1DB2FB68521}" destId="{DDCEDCEC-4BAF-4075-8CBD-769B765ED354}" srcOrd="0" destOrd="0" parTransId="{29F7CAF7-EEBB-4042-95B6-39A8CD5A8911}" sibTransId="{7EF37256-ADC4-4A1A-932B-5F57E6A60278}"/>
    <dgm:cxn modelId="{6447849F-B422-4062-B54B-6A3F846B2752}" type="presParOf" srcId="{9BE8F991-E558-48DF-9145-04E7EAD91140}" destId="{138DFC13-912F-4E9F-B7BF-A33F63056A79}" srcOrd="0" destOrd="0" presId="urn:microsoft.com/office/officeart/2005/8/layout/default"/>
    <dgm:cxn modelId="{3BFC32BB-9ED1-4B32-86B8-F711631BF288}" type="presParOf" srcId="{9BE8F991-E558-48DF-9145-04E7EAD91140}" destId="{9A4AA2C3-DC8B-4D68-A4BE-2C6E9B314F63}" srcOrd="1" destOrd="0" presId="urn:microsoft.com/office/officeart/2005/8/layout/default"/>
    <dgm:cxn modelId="{9AEF4DA4-E880-43AE-B732-8F54BB6BA82C}" type="presParOf" srcId="{9BE8F991-E558-48DF-9145-04E7EAD91140}" destId="{1A32408B-4B2F-4127-87A1-5E67EEFDAF93}" srcOrd="2" destOrd="0" presId="urn:microsoft.com/office/officeart/2005/8/layout/default"/>
    <dgm:cxn modelId="{B8A37023-7297-4308-8A50-5AC6A4DA3CC1}" type="presParOf" srcId="{9BE8F991-E558-48DF-9145-04E7EAD91140}" destId="{8D9A536E-B0DB-49EB-BB8F-D2D001F25CBB}" srcOrd="3" destOrd="0" presId="urn:microsoft.com/office/officeart/2005/8/layout/default"/>
    <dgm:cxn modelId="{573C649F-1E8A-436B-A599-B65A440C386D}" type="presParOf" srcId="{9BE8F991-E558-48DF-9145-04E7EAD91140}" destId="{42F31150-E090-4280-8C4D-6566621F960B}" srcOrd="4" destOrd="0" presId="urn:microsoft.com/office/officeart/2005/8/layout/default"/>
    <dgm:cxn modelId="{4122E21A-6B39-4C65-B3C7-60AD098A942C}" type="presParOf" srcId="{9BE8F991-E558-48DF-9145-04E7EAD91140}" destId="{6F987301-1AED-4CD8-B516-DE1E1F324D8A}" srcOrd="5" destOrd="0" presId="urn:microsoft.com/office/officeart/2005/8/layout/default"/>
    <dgm:cxn modelId="{D1801C6F-3A5B-4BAB-A320-0D21D2A81D1A}" type="presParOf" srcId="{9BE8F991-E558-48DF-9145-04E7EAD91140}" destId="{E173A858-22D7-4425-BA64-570318D1FA8A}" srcOrd="6" destOrd="0" presId="urn:microsoft.com/office/officeart/2005/8/layout/default"/>
    <dgm:cxn modelId="{6DED0A81-355A-4F7B-AAE0-339CCB3728B4}" type="presParOf" srcId="{9BE8F991-E558-48DF-9145-04E7EAD91140}" destId="{A25CCF94-70FB-4D1C-9EEE-4C4956751CB5}" srcOrd="7" destOrd="0" presId="urn:microsoft.com/office/officeart/2005/8/layout/default"/>
    <dgm:cxn modelId="{426ABB43-89B1-4E71-8CCD-6B8DE4C8D4BC}" type="presParOf" srcId="{9BE8F991-E558-48DF-9145-04E7EAD91140}" destId="{34DC123B-AAAC-4E46-A62D-A176C051DC93}" srcOrd="8" destOrd="0" presId="urn:microsoft.com/office/officeart/2005/8/layout/default"/>
    <dgm:cxn modelId="{3F38F602-CC78-4A3A-8973-16B7E9260D73}" type="presParOf" srcId="{9BE8F991-E558-48DF-9145-04E7EAD91140}" destId="{E240BDB7-E962-4C09-8C71-47801E9274C9}" srcOrd="9" destOrd="0" presId="urn:microsoft.com/office/officeart/2005/8/layout/default"/>
    <dgm:cxn modelId="{A040600A-711B-4D41-B226-C147C1DE4E2B}" type="presParOf" srcId="{9BE8F991-E558-48DF-9145-04E7EAD91140}" destId="{9B52FD16-24F6-40F9-BC33-6513C67DB835}"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179BE9-490C-46D4-903E-C67BD96F3CF3}"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GB"/>
        </a:p>
      </dgm:t>
    </dgm:pt>
    <dgm:pt modelId="{CA249CCC-57D2-48B7-9A8C-302D13DB4BEB}">
      <dgm:prSet phldrT="[Text]"/>
      <dgm:spPr/>
      <dgm:t>
        <a:bodyPr/>
        <a:lstStyle/>
        <a:p>
          <a:pPr>
            <a:buNone/>
          </a:pPr>
          <a:r>
            <a:rPr lang="el" dirty="0"/>
            <a:t>Ξεκινήστε με χαιρετισμούς</a:t>
          </a:r>
        </a:p>
        <a:p>
          <a:pPr>
            <a:buNone/>
          </a:pPr>
          <a:r>
            <a:rPr lang="el" dirty="0"/>
            <a:t>Να είστε σαφείς και συνοπτικοί</a:t>
          </a:r>
        </a:p>
        <a:p>
          <a:pPr>
            <a:buNone/>
          </a:pPr>
          <a:r>
            <a:rPr lang="el" dirty="0"/>
            <a:t>Διόρθωση πριν από την αποστολή</a:t>
          </a:r>
        </a:p>
        <a:p>
          <a:pPr>
            <a:buNone/>
          </a:pPr>
          <a:r>
            <a:rPr lang="el" dirty="0"/>
            <a:t>Χρησιμοποιήστε γραμμές θέματος</a:t>
          </a:r>
        </a:p>
        <a:p>
          <a:pPr>
            <a:buNone/>
          </a:pPr>
          <a:r>
            <a:rPr lang="el" dirty="0"/>
            <a:t>Ελέγχετε καθημερινά το email</a:t>
          </a:r>
        </a:p>
      </dgm:t>
    </dgm:pt>
    <dgm:pt modelId="{3886F612-069B-4E56-A265-27FF9937957E}" type="parTrans" cxnId="{3BC9ABAD-6997-4756-A94B-79F59FE25EDB}">
      <dgm:prSet/>
      <dgm:spPr/>
      <dgm:t>
        <a:bodyPr/>
        <a:lstStyle/>
        <a:p>
          <a:endParaRPr lang="en-GB"/>
        </a:p>
      </dgm:t>
    </dgm:pt>
    <dgm:pt modelId="{33B541C4-F07E-462C-A6CC-B2289F9591AE}" type="sibTrans" cxnId="{3BC9ABAD-6997-4756-A94B-79F59FE25EDB}">
      <dgm:prSet/>
      <dgm:spPr/>
      <dgm:t>
        <a:bodyPr/>
        <a:lstStyle/>
        <a:p>
          <a:endParaRPr lang="en-GB"/>
        </a:p>
      </dgm:t>
    </dgm:pt>
    <dgm:pt modelId="{D3FE44A4-AB6B-4064-BBB1-FD8EBEBDFEC1}">
      <dgm:prSet/>
      <dgm:spPr/>
      <dgm:t>
        <a:bodyPr/>
        <a:lstStyle/>
        <a:p>
          <a:pPr>
            <a:buNone/>
          </a:pPr>
          <a:r>
            <a:rPr lang="el" dirty="0"/>
            <a:t>Παράλειψη ανοίγματος</a:t>
          </a:r>
        </a:p>
        <a:p>
          <a:pPr>
            <a:buNone/>
          </a:pPr>
          <a:r>
            <a:rPr lang="el" dirty="0"/>
            <a:t>Γράφετε μακροσκελή, ασαφή μηνύματα</a:t>
          </a:r>
        </a:p>
        <a:p>
          <a:pPr>
            <a:buNone/>
          </a:pPr>
          <a:r>
            <a:rPr lang="el" dirty="0"/>
            <a:t>Αποστολή με τυπογραφικά λάθη</a:t>
          </a:r>
        </a:p>
        <a:p>
          <a:pPr>
            <a:buNone/>
          </a:pPr>
          <a:r>
            <a:rPr lang="el" dirty="0"/>
            <a:t>Αφήστε το θέμα κενό</a:t>
          </a:r>
        </a:p>
        <a:p>
          <a:pPr>
            <a:buNone/>
          </a:pPr>
          <a:r>
            <a:rPr lang="el" dirty="0"/>
            <a:t>Αγνόηση εισερχομένων για εβδομάδες</a:t>
          </a:r>
        </a:p>
      </dgm:t>
    </dgm:pt>
    <dgm:pt modelId="{4FD2D277-693A-4DF4-B719-9141898E55DE}" type="parTrans" cxnId="{25CF02BB-597C-4F7E-89D7-94F0DAF8EE70}">
      <dgm:prSet/>
      <dgm:spPr/>
      <dgm:t>
        <a:bodyPr/>
        <a:lstStyle/>
        <a:p>
          <a:endParaRPr lang="en-GB"/>
        </a:p>
      </dgm:t>
    </dgm:pt>
    <dgm:pt modelId="{81465A34-E50C-4811-8A0C-0608B32A9FFB}" type="sibTrans" cxnId="{25CF02BB-597C-4F7E-89D7-94F0DAF8EE70}">
      <dgm:prSet/>
      <dgm:spPr/>
      <dgm:t>
        <a:bodyPr/>
        <a:lstStyle/>
        <a:p>
          <a:endParaRPr lang="en-GB"/>
        </a:p>
      </dgm:t>
    </dgm:pt>
    <dgm:pt modelId="{B40ACE3A-E349-476E-A6BF-0C32B000302B}" type="pres">
      <dgm:prSet presAssocID="{72179BE9-490C-46D4-903E-C67BD96F3CF3}" presName="Name0" presStyleCnt="0">
        <dgm:presLayoutVars>
          <dgm:chMax val="2"/>
          <dgm:chPref val="2"/>
          <dgm:dir/>
          <dgm:animOne/>
          <dgm:resizeHandles val="exact"/>
        </dgm:presLayoutVars>
      </dgm:prSet>
      <dgm:spPr/>
    </dgm:pt>
    <dgm:pt modelId="{FA00591E-A52B-4134-B6F3-DC04E5905102}" type="pres">
      <dgm:prSet presAssocID="{72179BE9-490C-46D4-903E-C67BD96F3CF3}" presName="Background" presStyleLbl="bgImgPlace1" presStyleIdx="0" presStyleCnt="1"/>
      <dgm:spPr/>
    </dgm:pt>
    <dgm:pt modelId="{4A9A7504-F299-47A1-B508-A172F2E28F3E}" type="pres">
      <dgm:prSet presAssocID="{72179BE9-490C-46D4-903E-C67BD96F3CF3}" presName="ParentText1" presStyleLbl="revTx" presStyleIdx="0" presStyleCnt="2">
        <dgm:presLayoutVars>
          <dgm:chMax val="0"/>
          <dgm:chPref val="0"/>
          <dgm:bulletEnabled val="1"/>
        </dgm:presLayoutVars>
      </dgm:prSet>
      <dgm:spPr/>
    </dgm:pt>
    <dgm:pt modelId="{313AC0D6-423A-4C66-A625-C6405C5097AC}" type="pres">
      <dgm:prSet presAssocID="{72179BE9-490C-46D4-903E-C67BD96F3CF3}" presName="ParentText2" presStyleLbl="revTx" presStyleIdx="1" presStyleCnt="2">
        <dgm:presLayoutVars>
          <dgm:chMax val="0"/>
          <dgm:chPref val="0"/>
          <dgm:bulletEnabled val="1"/>
        </dgm:presLayoutVars>
      </dgm:prSet>
      <dgm:spPr/>
    </dgm:pt>
    <dgm:pt modelId="{4527D0C2-F7CC-4CA9-BA4A-5501AB2CFD20}" type="pres">
      <dgm:prSet presAssocID="{72179BE9-490C-46D4-903E-C67BD96F3CF3}" presName="Plus" presStyleLbl="alignNode1" presStyleIdx="0" presStyleCnt="2"/>
      <dgm:spPr/>
    </dgm:pt>
    <dgm:pt modelId="{09852745-73A0-4BC9-BEAA-00C3B655BB08}" type="pres">
      <dgm:prSet presAssocID="{72179BE9-490C-46D4-903E-C67BD96F3CF3}" presName="Minus" presStyleLbl="alignNode1" presStyleIdx="1" presStyleCnt="2"/>
      <dgm:spPr/>
    </dgm:pt>
    <dgm:pt modelId="{5C2B01AE-FBB1-4AEC-A891-7A717BB8025B}" type="pres">
      <dgm:prSet presAssocID="{72179BE9-490C-46D4-903E-C67BD96F3CF3}" presName="Divider" presStyleLbl="parChTrans1D1" presStyleIdx="0" presStyleCnt="1"/>
      <dgm:spPr/>
    </dgm:pt>
  </dgm:ptLst>
  <dgm:cxnLst>
    <dgm:cxn modelId="{93EB724C-8FA9-4A60-A283-504611DADDA5}" type="presOf" srcId="{72179BE9-490C-46D4-903E-C67BD96F3CF3}" destId="{B40ACE3A-E349-476E-A6BF-0C32B000302B}" srcOrd="0" destOrd="0" presId="urn:microsoft.com/office/officeart/2009/3/layout/PlusandMinus"/>
    <dgm:cxn modelId="{3BC9ABAD-6997-4756-A94B-79F59FE25EDB}" srcId="{72179BE9-490C-46D4-903E-C67BD96F3CF3}" destId="{CA249CCC-57D2-48B7-9A8C-302D13DB4BEB}" srcOrd="0" destOrd="0" parTransId="{3886F612-069B-4E56-A265-27FF9937957E}" sibTransId="{33B541C4-F07E-462C-A6CC-B2289F9591AE}"/>
    <dgm:cxn modelId="{25CF02BB-597C-4F7E-89D7-94F0DAF8EE70}" srcId="{72179BE9-490C-46D4-903E-C67BD96F3CF3}" destId="{D3FE44A4-AB6B-4064-BBB1-FD8EBEBDFEC1}" srcOrd="1" destOrd="0" parTransId="{4FD2D277-693A-4DF4-B719-9141898E55DE}" sibTransId="{81465A34-E50C-4811-8A0C-0608B32A9FFB}"/>
    <dgm:cxn modelId="{FC10CCE3-15D5-49A7-AD09-462F86682B48}" type="presOf" srcId="{D3FE44A4-AB6B-4064-BBB1-FD8EBEBDFEC1}" destId="{313AC0D6-423A-4C66-A625-C6405C5097AC}" srcOrd="0" destOrd="0" presId="urn:microsoft.com/office/officeart/2009/3/layout/PlusandMinus"/>
    <dgm:cxn modelId="{62FA7DFE-482B-4843-BA09-A0C6CF4EEBF8}" type="presOf" srcId="{CA249CCC-57D2-48B7-9A8C-302D13DB4BEB}" destId="{4A9A7504-F299-47A1-B508-A172F2E28F3E}" srcOrd="0" destOrd="0" presId="urn:microsoft.com/office/officeart/2009/3/layout/PlusandMinus"/>
    <dgm:cxn modelId="{14909E32-1078-4CD3-98E6-65ECA8789887}" type="presParOf" srcId="{B40ACE3A-E349-476E-A6BF-0C32B000302B}" destId="{FA00591E-A52B-4134-B6F3-DC04E5905102}" srcOrd="0" destOrd="0" presId="urn:microsoft.com/office/officeart/2009/3/layout/PlusandMinus"/>
    <dgm:cxn modelId="{2933E3DB-7AA1-4613-A7E2-C7832AED7FDC}" type="presParOf" srcId="{B40ACE3A-E349-476E-A6BF-0C32B000302B}" destId="{4A9A7504-F299-47A1-B508-A172F2E28F3E}" srcOrd="1" destOrd="0" presId="urn:microsoft.com/office/officeart/2009/3/layout/PlusandMinus"/>
    <dgm:cxn modelId="{4BE5A648-7E33-4538-9BB8-76FEEF59D16B}" type="presParOf" srcId="{B40ACE3A-E349-476E-A6BF-0C32B000302B}" destId="{313AC0D6-423A-4C66-A625-C6405C5097AC}" srcOrd="2" destOrd="0" presId="urn:microsoft.com/office/officeart/2009/3/layout/PlusandMinus"/>
    <dgm:cxn modelId="{7A935429-D6EE-40BC-ABC9-9469FBDF9BF9}" type="presParOf" srcId="{B40ACE3A-E349-476E-A6BF-0C32B000302B}" destId="{4527D0C2-F7CC-4CA9-BA4A-5501AB2CFD20}" srcOrd="3" destOrd="0" presId="urn:microsoft.com/office/officeart/2009/3/layout/PlusandMinus"/>
    <dgm:cxn modelId="{C20F55E6-7FD5-488B-BF53-3C86D8D94FA4}" type="presParOf" srcId="{B40ACE3A-E349-476E-A6BF-0C32B000302B}" destId="{09852745-73A0-4BC9-BEAA-00C3B655BB08}" srcOrd="4" destOrd="0" presId="urn:microsoft.com/office/officeart/2009/3/layout/PlusandMinus"/>
    <dgm:cxn modelId="{C50B98E2-3C73-4676-B11A-D713C485BDFA}" type="presParOf" srcId="{B40ACE3A-E349-476E-A6BF-0C32B000302B}" destId="{5C2B01AE-FBB1-4AEC-A891-7A717BB8025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41DE17-135B-4F1F-A769-8080D9868F6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20936452-5D1E-4838-A319-C8FB37074881}">
      <dgm:prSet phldrT="[Text]"/>
      <dgm:spPr/>
      <dgm:t>
        <a:bodyPr/>
        <a:lstStyle/>
        <a:p>
          <a:r>
            <a:rPr lang="el" dirty="0"/>
            <a:t>Εγκατάσταση λογισμικού προστασίας από ιούς</a:t>
          </a:r>
        </a:p>
      </dgm:t>
    </dgm:pt>
    <dgm:pt modelId="{FDD449EA-90CC-44AE-AFBD-FCC5A7A03814}" type="parTrans" cxnId="{64D43713-2FDB-4033-8ED7-9161BE491EA6}">
      <dgm:prSet/>
      <dgm:spPr/>
      <dgm:t>
        <a:bodyPr/>
        <a:lstStyle/>
        <a:p>
          <a:endParaRPr lang="en-GB"/>
        </a:p>
      </dgm:t>
    </dgm:pt>
    <dgm:pt modelId="{42B2BED2-5DBD-4B77-98D9-2E93B5F487EB}" type="sibTrans" cxnId="{64D43713-2FDB-4033-8ED7-9161BE491EA6}">
      <dgm:prSet/>
      <dgm:spPr/>
      <dgm:t>
        <a:bodyPr/>
        <a:lstStyle/>
        <a:p>
          <a:endParaRPr lang="en-GB"/>
        </a:p>
      </dgm:t>
    </dgm:pt>
    <dgm:pt modelId="{84C6507B-5EC1-4B8A-A82C-D9D16AB4A998}">
      <dgm:prSet phldrT="[Text]"/>
      <dgm:spPr/>
      <dgm:t>
        <a:bodyPr/>
        <a:lstStyle/>
        <a:p>
          <a:r>
            <a:rPr lang="el" dirty="0"/>
            <a:t>Διατηρήστε το antivirus ενημερωμένο</a:t>
          </a:r>
        </a:p>
      </dgm:t>
    </dgm:pt>
    <dgm:pt modelId="{0D2DAA38-CB27-436A-A159-A2B18AFD2248}" type="parTrans" cxnId="{F7AA6AAF-2A77-4C67-883D-1A75E0CF1340}">
      <dgm:prSet/>
      <dgm:spPr/>
      <dgm:t>
        <a:bodyPr/>
        <a:lstStyle/>
        <a:p>
          <a:endParaRPr lang="en-GB"/>
        </a:p>
      </dgm:t>
    </dgm:pt>
    <dgm:pt modelId="{5C60CC3F-448B-47C1-A0DE-E12685763048}" type="sibTrans" cxnId="{F7AA6AAF-2A77-4C67-883D-1A75E0CF1340}">
      <dgm:prSet/>
      <dgm:spPr/>
      <dgm:t>
        <a:bodyPr/>
        <a:lstStyle/>
        <a:p>
          <a:endParaRPr lang="en-GB"/>
        </a:p>
      </dgm:t>
    </dgm:pt>
    <dgm:pt modelId="{77A705D7-0A2B-4E88-9CFA-3C411DB376F6}">
      <dgm:prSet phldrT="[Text]"/>
      <dgm:spPr/>
      <dgm:t>
        <a:bodyPr/>
        <a:lstStyle/>
        <a:p>
          <a:r>
            <a:rPr lang="el" dirty="0"/>
            <a:t>Ενεργοποίηση ενημερώσεων συστήματος (Windows/Mac/Android/iOS)</a:t>
          </a:r>
        </a:p>
      </dgm:t>
    </dgm:pt>
    <dgm:pt modelId="{2249C626-705F-4FB7-BF09-FBB727BD75DE}" type="parTrans" cxnId="{4C1CF048-5789-4585-9040-60039A481EBB}">
      <dgm:prSet/>
      <dgm:spPr/>
      <dgm:t>
        <a:bodyPr/>
        <a:lstStyle/>
        <a:p>
          <a:endParaRPr lang="en-GB"/>
        </a:p>
      </dgm:t>
    </dgm:pt>
    <dgm:pt modelId="{40CC9077-EF2E-484D-97CA-9D7C1A4625B7}" type="sibTrans" cxnId="{4C1CF048-5789-4585-9040-60039A481EBB}">
      <dgm:prSet/>
      <dgm:spPr/>
      <dgm:t>
        <a:bodyPr/>
        <a:lstStyle/>
        <a:p>
          <a:endParaRPr lang="en-GB"/>
        </a:p>
      </dgm:t>
    </dgm:pt>
    <dgm:pt modelId="{85C5846A-E347-4A80-A4D5-A086BAE912A6}">
      <dgm:prSet phldrT="[Text]"/>
      <dgm:spPr/>
      <dgm:t>
        <a:bodyPr/>
        <a:lstStyle/>
        <a:p>
          <a:r>
            <a:rPr lang="el" dirty="0"/>
            <a:t>Σάρωση για κακόβουλο λογισμικό σε μηνιαία βάση</a:t>
          </a:r>
        </a:p>
      </dgm:t>
    </dgm:pt>
    <dgm:pt modelId="{66CA0515-1917-4F27-AA6F-BE7FCF5BAC67}" type="parTrans" cxnId="{136B0785-B230-48C2-A8E6-E30B1C428BA5}">
      <dgm:prSet/>
      <dgm:spPr/>
      <dgm:t>
        <a:bodyPr/>
        <a:lstStyle/>
        <a:p>
          <a:endParaRPr lang="en-GB"/>
        </a:p>
      </dgm:t>
    </dgm:pt>
    <dgm:pt modelId="{3D58ED96-BCEA-442B-9D6E-D1C7FC12136B}" type="sibTrans" cxnId="{136B0785-B230-48C2-A8E6-E30B1C428BA5}">
      <dgm:prSet/>
      <dgm:spPr/>
      <dgm:t>
        <a:bodyPr/>
        <a:lstStyle/>
        <a:p>
          <a:endParaRPr lang="en-GB"/>
        </a:p>
      </dgm:t>
    </dgm:pt>
    <dgm:pt modelId="{51678145-8637-4F4C-AB38-86E8A49F0EFF}">
      <dgm:prSet phldrT="[Text]"/>
      <dgm:spPr/>
      <dgm:t>
        <a:bodyPr/>
        <a:lstStyle/>
        <a:p>
          <a:r>
            <a:rPr lang="el" dirty="0"/>
            <a:t>Μην αγνοείτε τα αναδυόμενα παράθυρα ενημέρωσης</a:t>
          </a:r>
        </a:p>
      </dgm:t>
    </dgm:pt>
    <dgm:pt modelId="{400E4496-D23D-424A-BE89-2003CA70B8E0}" type="parTrans" cxnId="{BDF6E102-EFFB-4B34-96BE-89F3B263BBCE}">
      <dgm:prSet/>
      <dgm:spPr/>
      <dgm:t>
        <a:bodyPr/>
        <a:lstStyle/>
        <a:p>
          <a:endParaRPr lang="en-GB"/>
        </a:p>
      </dgm:t>
    </dgm:pt>
    <dgm:pt modelId="{6A381377-FDBB-4D18-953C-B9FCC382991E}" type="sibTrans" cxnId="{BDF6E102-EFFB-4B34-96BE-89F3B263BBCE}">
      <dgm:prSet/>
      <dgm:spPr/>
      <dgm:t>
        <a:bodyPr/>
        <a:lstStyle/>
        <a:p>
          <a:endParaRPr lang="en-GB"/>
        </a:p>
      </dgm:t>
    </dgm:pt>
    <dgm:pt modelId="{B253C5DE-F941-448D-A969-A15A70C7F3C2}" type="pres">
      <dgm:prSet presAssocID="{A541DE17-135B-4F1F-A769-8080D9868F67}" presName="Name0" presStyleCnt="0">
        <dgm:presLayoutVars>
          <dgm:chMax val="7"/>
          <dgm:chPref val="7"/>
          <dgm:dir/>
        </dgm:presLayoutVars>
      </dgm:prSet>
      <dgm:spPr/>
    </dgm:pt>
    <dgm:pt modelId="{77C1F941-A0BA-4A39-9ABF-ECCB869E7E9B}" type="pres">
      <dgm:prSet presAssocID="{A541DE17-135B-4F1F-A769-8080D9868F67}" presName="Name1" presStyleCnt="0"/>
      <dgm:spPr/>
    </dgm:pt>
    <dgm:pt modelId="{AFB7DEFF-4723-4F0E-BC7E-52D1E1A6982F}" type="pres">
      <dgm:prSet presAssocID="{A541DE17-135B-4F1F-A769-8080D9868F67}" presName="cycle" presStyleCnt="0"/>
      <dgm:spPr/>
    </dgm:pt>
    <dgm:pt modelId="{D0F7B2C6-A606-429F-9240-E7E6AB038D88}" type="pres">
      <dgm:prSet presAssocID="{A541DE17-135B-4F1F-A769-8080D9868F67}" presName="srcNode" presStyleLbl="node1" presStyleIdx="0" presStyleCnt="5"/>
      <dgm:spPr/>
    </dgm:pt>
    <dgm:pt modelId="{FA10BB24-882A-47C4-8275-A73222E01C96}" type="pres">
      <dgm:prSet presAssocID="{A541DE17-135B-4F1F-A769-8080D9868F67}" presName="conn" presStyleLbl="parChTrans1D2" presStyleIdx="0" presStyleCnt="1"/>
      <dgm:spPr/>
    </dgm:pt>
    <dgm:pt modelId="{E30EBBF1-D056-432F-BCDA-4EE763E0FF32}" type="pres">
      <dgm:prSet presAssocID="{A541DE17-135B-4F1F-A769-8080D9868F67}" presName="extraNode" presStyleLbl="node1" presStyleIdx="0" presStyleCnt="5"/>
      <dgm:spPr/>
    </dgm:pt>
    <dgm:pt modelId="{8B82BBFD-5C1E-4CBD-AB64-47A62A291123}" type="pres">
      <dgm:prSet presAssocID="{A541DE17-135B-4F1F-A769-8080D9868F67}" presName="dstNode" presStyleLbl="node1" presStyleIdx="0" presStyleCnt="5"/>
      <dgm:spPr/>
    </dgm:pt>
    <dgm:pt modelId="{F9E3AF03-FF75-4A98-BB96-1CA5E3734AF7}" type="pres">
      <dgm:prSet presAssocID="{20936452-5D1E-4838-A319-C8FB37074881}" presName="text_1" presStyleLbl="node1" presStyleIdx="0" presStyleCnt="5">
        <dgm:presLayoutVars>
          <dgm:bulletEnabled val="1"/>
        </dgm:presLayoutVars>
      </dgm:prSet>
      <dgm:spPr/>
    </dgm:pt>
    <dgm:pt modelId="{5E51D0B4-C817-4901-B419-5A40E2930CC5}" type="pres">
      <dgm:prSet presAssocID="{20936452-5D1E-4838-A319-C8FB37074881}" presName="accent_1" presStyleCnt="0"/>
      <dgm:spPr/>
    </dgm:pt>
    <dgm:pt modelId="{794AB8FD-6E43-4AC6-9DB9-CDD59AE19C13}" type="pres">
      <dgm:prSet presAssocID="{20936452-5D1E-4838-A319-C8FB37074881}" presName="accentRepeatNode" presStyleLbl="solidFgAcc1" presStyleIdx="0" presStyleCnt="5"/>
      <dgm:spPr/>
    </dgm:pt>
    <dgm:pt modelId="{76ADD395-8054-4D67-B93E-EC00523D018D}" type="pres">
      <dgm:prSet presAssocID="{84C6507B-5EC1-4B8A-A82C-D9D16AB4A998}" presName="text_2" presStyleLbl="node1" presStyleIdx="1" presStyleCnt="5">
        <dgm:presLayoutVars>
          <dgm:bulletEnabled val="1"/>
        </dgm:presLayoutVars>
      </dgm:prSet>
      <dgm:spPr/>
    </dgm:pt>
    <dgm:pt modelId="{1C01104F-144E-4DE9-967A-BED48A3A1724}" type="pres">
      <dgm:prSet presAssocID="{84C6507B-5EC1-4B8A-A82C-D9D16AB4A998}" presName="accent_2" presStyleCnt="0"/>
      <dgm:spPr/>
    </dgm:pt>
    <dgm:pt modelId="{E544FD3B-BBED-4E3D-9B03-CC46D5B22D2C}" type="pres">
      <dgm:prSet presAssocID="{84C6507B-5EC1-4B8A-A82C-D9D16AB4A998}" presName="accentRepeatNode" presStyleLbl="solidFgAcc1" presStyleIdx="1" presStyleCnt="5"/>
      <dgm:spPr/>
    </dgm:pt>
    <dgm:pt modelId="{6D0E2343-B708-490E-B609-2938AB06116E}" type="pres">
      <dgm:prSet presAssocID="{77A705D7-0A2B-4E88-9CFA-3C411DB376F6}" presName="text_3" presStyleLbl="node1" presStyleIdx="2" presStyleCnt="5">
        <dgm:presLayoutVars>
          <dgm:bulletEnabled val="1"/>
        </dgm:presLayoutVars>
      </dgm:prSet>
      <dgm:spPr/>
    </dgm:pt>
    <dgm:pt modelId="{94D2705E-7FF4-4CA2-AE6F-0143E9EC945D}" type="pres">
      <dgm:prSet presAssocID="{77A705D7-0A2B-4E88-9CFA-3C411DB376F6}" presName="accent_3" presStyleCnt="0"/>
      <dgm:spPr/>
    </dgm:pt>
    <dgm:pt modelId="{0E5F2702-E075-4441-9C97-0A68B1CED66D}" type="pres">
      <dgm:prSet presAssocID="{77A705D7-0A2B-4E88-9CFA-3C411DB376F6}" presName="accentRepeatNode" presStyleLbl="solidFgAcc1" presStyleIdx="2" presStyleCnt="5"/>
      <dgm:spPr/>
    </dgm:pt>
    <dgm:pt modelId="{FE14B349-16B8-464E-BE14-65ECD6A69DF3}" type="pres">
      <dgm:prSet presAssocID="{85C5846A-E347-4A80-A4D5-A086BAE912A6}" presName="text_4" presStyleLbl="node1" presStyleIdx="3" presStyleCnt="5">
        <dgm:presLayoutVars>
          <dgm:bulletEnabled val="1"/>
        </dgm:presLayoutVars>
      </dgm:prSet>
      <dgm:spPr/>
    </dgm:pt>
    <dgm:pt modelId="{F1B2A0D9-F08B-449F-8866-65080CCF4791}" type="pres">
      <dgm:prSet presAssocID="{85C5846A-E347-4A80-A4D5-A086BAE912A6}" presName="accent_4" presStyleCnt="0"/>
      <dgm:spPr/>
    </dgm:pt>
    <dgm:pt modelId="{CD2A8378-9B8C-419D-B147-7EE69B84DA5C}" type="pres">
      <dgm:prSet presAssocID="{85C5846A-E347-4A80-A4D5-A086BAE912A6}" presName="accentRepeatNode" presStyleLbl="solidFgAcc1" presStyleIdx="3" presStyleCnt="5"/>
      <dgm:spPr/>
    </dgm:pt>
    <dgm:pt modelId="{0A45AB70-10A8-4522-A566-C632411D0B1B}" type="pres">
      <dgm:prSet presAssocID="{51678145-8637-4F4C-AB38-86E8A49F0EFF}" presName="text_5" presStyleLbl="node1" presStyleIdx="4" presStyleCnt="5">
        <dgm:presLayoutVars>
          <dgm:bulletEnabled val="1"/>
        </dgm:presLayoutVars>
      </dgm:prSet>
      <dgm:spPr/>
    </dgm:pt>
    <dgm:pt modelId="{8582FC3C-CD20-4DB0-B89D-A2CACB458C30}" type="pres">
      <dgm:prSet presAssocID="{51678145-8637-4F4C-AB38-86E8A49F0EFF}" presName="accent_5" presStyleCnt="0"/>
      <dgm:spPr/>
    </dgm:pt>
    <dgm:pt modelId="{CF2BA174-EC74-44D6-8B2A-9CF0010D8998}" type="pres">
      <dgm:prSet presAssocID="{51678145-8637-4F4C-AB38-86E8A49F0EFF}" presName="accentRepeatNode" presStyleLbl="solidFgAcc1" presStyleIdx="4" presStyleCnt="5"/>
      <dgm:spPr/>
    </dgm:pt>
  </dgm:ptLst>
  <dgm:cxnLst>
    <dgm:cxn modelId="{BDF6E102-EFFB-4B34-96BE-89F3B263BBCE}" srcId="{A541DE17-135B-4F1F-A769-8080D9868F67}" destId="{51678145-8637-4F4C-AB38-86E8A49F0EFF}" srcOrd="4" destOrd="0" parTransId="{400E4496-D23D-424A-BE89-2003CA70B8E0}" sibTransId="{6A381377-FDBB-4D18-953C-B9FCC382991E}"/>
    <dgm:cxn modelId="{64D43713-2FDB-4033-8ED7-9161BE491EA6}" srcId="{A541DE17-135B-4F1F-A769-8080D9868F67}" destId="{20936452-5D1E-4838-A319-C8FB37074881}" srcOrd="0" destOrd="0" parTransId="{FDD449EA-90CC-44AE-AFBD-FCC5A7A03814}" sibTransId="{42B2BED2-5DBD-4B77-98D9-2E93B5F487EB}"/>
    <dgm:cxn modelId="{E43EC11C-5275-4F1A-ACF2-7C79F8199B51}" type="presOf" srcId="{20936452-5D1E-4838-A319-C8FB37074881}" destId="{F9E3AF03-FF75-4A98-BB96-1CA5E3734AF7}" srcOrd="0" destOrd="0" presId="urn:microsoft.com/office/officeart/2008/layout/VerticalCurvedList"/>
    <dgm:cxn modelId="{9530212B-5172-495C-88E3-2B9A954B7709}" type="presOf" srcId="{85C5846A-E347-4A80-A4D5-A086BAE912A6}" destId="{FE14B349-16B8-464E-BE14-65ECD6A69DF3}" srcOrd="0" destOrd="0" presId="urn:microsoft.com/office/officeart/2008/layout/VerticalCurvedList"/>
    <dgm:cxn modelId="{4C1CF048-5789-4585-9040-60039A481EBB}" srcId="{A541DE17-135B-4F1F-A769-8080D9868F67}" destId="{77A705D7-0A2B-4E88-9CFA-3C411DB376F6}" srcOrd="2" destOrd="0" parTransId="{2249C626-705F-4FB7-BF09-FBB727BD75DE}" sibTransId="{40CC9077-EF2E-484D-97CA-9D7C1A4625B7}"/>
    <dgm:cxn modelId="{82264159-5644-422C-BECF-A382A439971E}" type="presOf" srcId="{77A705D7-0A2B-4E88-9CFA-3C411DB376F6}" destId="{6D0E2343-B708-490E-B609-2938AB06116E}" srcOrd="0" destOrd="0" presId="urn:microsoft.com/office/officeart/2008/layout/VerticalCurvedList"/>
    <dgm:cxn modelId="{136B0785-B230-48C2-A8E6-E30B1C428BA5}" srcId="{A541DE17-135B-4F1F-A769-8080D9868F67}" destId="{85C5846A-E347-4A80-A4D5-A086BAE912A6}" srcOrd="3" destOrd="0" parTransId="{66CA0515-1917-4F27-AA6F-BE7FCF5BAC67}" sibTransId="{3D58ED96-BCEA-442B-9D6E-D1C7FC12136B}"/>
    <dgm:cxn modelId="{F7AA6AAF-2A77-4C67-883D-1A75E0CF1340}" srcId="{A541DE17-135B-4F1F-A769-8080D9868F67}" destId="{84C6507B-5EC1-4B8A-A82C-D9D16AB4A998}" srcOrd="1" destOrd="0" parTransId="{0D2DAA38-CB27-436A-A159-A2B18AFD2248}" sibTransId="{5C60CC3F-448B-47C1-A0DE-E12685763048}"/>
    <dgm:cxn modelId="{7828E5B1-FC66-44F6-8D16-14C2A176B8CE}" type="presOf" srcId="{42B2BED2-5DBD-4B77-98D9-2E93B5F487EB}" destId="{FA10BB24-882A-47C4-8275-A73222E01C96}" srcOrd="0" destOrd="0" presId="urn:microsoft.com/office/officeart/2008/layout/VerticalCurvedList"/>
    <dgm:cxn modelId="{EDB1AFD3-12AD-4034-BCAA-39D803E1CC87}" type="presOf" srcId="{A541DE17-135B-4F1F-A769-8080D9868F67}" destId="{B253C5DE-F941-448D-A969-A15A70C7F3C2}" srcOrd="0" destOrd="0" presId="urn:microsoft.com/office/officeart/2008/layout/VerticalCurvedList"/>
    <dgm:cxn modelId="{8AE56CE6-CFF1-4916-9807-F130E788B1A0}" type="presOf" srcId="{51678145-8637-4F4C-AB38-86E8A49F0EFF}" destId="{0A45AB70-10A8-4522-A566-C632411D0B1B}" srcOrd="0" destOrd="0" presId="urn:microsoft.com/office/officeart/2008/layout/VerticalCurvedList"/>
    <dgm:cxn modelId="{62F6EDE9-77BA-490A-95A2-1C1D1566CED4}" type="presOf" srcId="{84C6507B-5EC1-4B8A-A82C-D9D16AB4A998}" destId="{76ADD395-8054-4D67-B93E-EC00523D018D}" srcOrd="0" destOrd="0" presId="urn:microsoft.com/office/officeart/2008/layout/VerticalCurvedList"/>
    <dgm:cxn modelId="{FC9A0E47-88B2-446A-AD45-37FF7143C0A1}" type="presParOf" srcId="{B253C5DE-F941-448D-A969-A15A70C7F3C2}" destId="{77C1F941-A0BA-4A39-9ABF-ECCB869E7E9B}" srcOrd="0" destOrd="0" presId="urn:microsoft.com/office/officeart/2008/layout/VerticalCurvedList"/>
    <dgm:cxn modelId="{6FD1252E-8265-467E-A31E-70E27669447B}" type="presParOf" srcId="{77C1F941-A0BA-4A39-9ABF-ECCB869E7E9B}" destId="{AFB7DEFF-4723-4F0E-BC7E-52D1E1A6982F}" srcOrd="0" destOrd="0" presId="urn:microsoft.com/office/officeart/2008/layout/VerticalCurvedList"/>
    <dgm:cxn modelId="{CA535920-1086-4D98-ACA0-2AC6F0DB410D}" type="presParOf" srcId="{AFB7DEFF-4723-4F0E-BC7E-52D1E1A6982F}" destId="{D0F7B2C6-A606-429F-9240-E7E6AB038D88}" srcOrd="0" destOrd="0" presId="urn:microsoft.com/office/officeart/2008/layout/VerticalCurvedList"/>
    <dgm:cxn modelId="{CF283C73-22E0-4B7A-AB67-AE73F072DBCE}" type="presParOf" srcId="{AFB7DEFF-4723-4F0E-BC7E-52D1E1A6982F}" destId="{FA10BB24-882A-47C4-8275-A73222E01C96}" srcOrd="1" destOrd="0" presId="urn:microsoft.com/office/officeart/2008/layout/VerticalCurvedList"/>
    <dgm:cxn modelId="{A68CB61A-00EF-4E7A-BBD1-D36BF109C1CB}" type="presParOf" srcId="{AFB7DEFF-4723-4F0E-BC7E-52D1E1A6982F}" destId="{E30EBBF1-D056-432F-BCDA-4EE763E0FF32}" srcOrd="2" destOrd="0" presId="urn:microsoft.com/office/officeart/2008/layout/VerticalCurvedList"/>
    <dgm:cxn modelId="{5A2C1FAB-C5D0-40B9-B211-9D3AB85D4BAF}" type="presParOf" srcId="{AFB7DEFF-4723-4F0E-BC7E-52D1E1A6982F}" destId="{8B82BBFD-5C1E-4CBD-AB64-47A62A291123}" srcOrd="3" destOrd="0" presId="urn:microsoft.com/office/officeart/2008/layout/VerticalCurvedList"/>
    <dgm:cxn modelId="{357BD361-C564-469A-ABC3-1DBB88A6B02D}" type="presParOf" srcId="{77C1F941-A0BA-4A39-9ABF-ECCB869E7E9B}" destId="{F9E3AF03-FF75-4A98-BB96-1CA5E3734AF7}" srcOrd="1" destOrd="0" presId="urn:microsoft.com/office/officeart/2008/layout/VerticalCurvedList"/>
    <dgm:cxn modelId="{9B8E9E2E-4576-4479-BB29-50DA332DEA06}" type="presParOf" srcId="{77C1F941-A0BA-4A39-9ABF-ECCB869E7E9B}" destId="{5E51D0B4-C817-4901-B419-5A40E2930CC5}" srcOrd="2" destOrd="0" presId="urn:microsoft.com/office/officeart/2008/layout/VerticalCurvedList"/>
    <dgm:cxn modelId="{7539FB98-107D-417D-AFDD-D05A27CFA23D}" type="presParOf" srcId="{5E51D0B4-C817-4901-B419-5A40E2930CC5}" destId="{794AB8FD-6E43-4AC6-9DB9-CDD59AE19C13}" srcOrd="0" destOrd="0" presId="urn:microsoft.com/office/officeart/2008/layout/VerticalCurvedList"/>
    <dgm:cxn modelId="{716BBFCB-B777-46E0-837B-D4252B8C1E75}" type="presParOf" srcId="{77C1F941-A0BA-4A39-9ABF-ECCB869E7E9B}" destId="{76ADD395-8054-4D67-B93E-EC00523D018D}" srcOrd="3" destOrd="0" presId="urn:microsoft.com/office/officeart/2008/layout/VerticalCurvedList"/>
    <dgm:cxn modelId="{6703414D-EF14-4654-A5C8-A78A1D1041BC}" type="presParOf" srcId="{77C1F941-A0BA-4A39-9ABF-ECCB869E7E9B}" destId="{1C01104F-144E-4DE9-967A-BED48A3A1724}" srcOrd="4" destOrd="0" presId="urn:microsoft.com/office/officeart/2008/layout/VerticalCurvedList"/>
    <dgm:cxn modelId="{9142544C-C192-4A3A-A334-CEEBC3DF14F0}" type="presParOf" srcId="{1C01104F-144E-4DE9-967A-BED48A3A1724}" destId="{E544FD3B-BBED-4E3D-9B03-CC46D5B22D2C}" srcOrd="0" destOrd="0" presId="urn:microsoft.com/office/officeart/2008/layout/VerticalCurvedList"/>
    <dgm:cxn modelId="{E81C3FFE-FACA-4FC3-802B-190D2CF8AF72}" type="presParOf" srcId="{77C1F941-A0BA-4A39-9ABF-ECCB869E7E9B}" destId="{6D0E2343-B708-490E-B609-2938AB06116E}" srcOrd="5" destOrd="0" presId="urn:microsoft.com/office/officeart/2008/layout/VerticalCurvedList"/>
    <dgm:cxn modelId="{FC88B36B-4F5B-4FAC-95D6-02CF51C94E7D}" type="presParOf" srcId="{77C1F941-A0BA-4A39-9ABF-ECCB869E7E9B}" destId="{94D2705E-7FF4-4CA2-AE6F-0143E9EC945D}" srcOrd="6" destOrd="0" presId="urn:microsoft.com/office/officeart/2008/layout/VerticalCurvedList"/>
    <dgm:cxn modelId="{7F7EEA10-6639-4BC9-8487-0D74B040B357}" type="presParOf" srcId="{94D2705E-7FF4-4CA2-AE6F-0143E9EC945D}" destId="{0E5F2702-E075-4441-9C97-0A68B1CED66D}" srcOrd="0" destOrd="0" presId="urn:microsoft.com/office/officeart/2008/layout/VerticalCurvedList"/>
    <dgm:cxn modelId="{35E72189-A794-4F4A-8370-575D5E4F23EF}" type="presParOf" srcId="{77C1F941-A0BA-4A39-9ABF-ECCB869E7E9B}" destId="{FE14B349-16B8-464E-BE14-65ECD6A69DF3}" srcOrd="7" destOrd="0" presId="urn:microsoft.com/office/officeart/2008/layout/VerticalCurvedList"/>
    <dgm:cxn modelId="{25793CAC-1989-4F3A-8008-0DC93401FF83}" type="presParOf" srcId="{77C1F941-A0BA-4A39-9ABF-ECCB869E7E9B}" destId="{F1B2A0D9-F08B-449F-8866-65080CCF4791}" srcOrd="8" destOrd="0" presId="urn:microsoft.com/office/officeart/2008/layout/VerticalCurvedList"/>
    <dgm:cxn modelId="{B8D5914C-AFB5-42B6-B9B7-049143DC3A27}" type="presParOf" srcId="{F1B2A0D9-F08B-449F-8866-65080CCF4791}" destId="{CD2A8378-9B8C-419D-B147-7EE69B84DA5C}" srcOrd="0" destOrd="0" presId="urn:microsoft.com/office/officeart/2008/layout/VerticalCurvedList"/>
    <dgm:cxn modelId="{4F7B046D-168C-495E-9DE1-0E049AC49F42}" type="presParOf" srcId="{77C1F941-A0BA-4A39-9ABF-ECCB869E7E9B}" destId="{0A45AB70-10A8-4522-A566-C632411D0B1B}" srcOrd="9" destOrd="0" presId="urn:microsoft.com/office/officeart/2008/layout/VerticalCurvedList"/>
    <dgm:cxn modelId="{5D91F6FA-40F4-4A34-8497-BD2715F93C91}" type="presParOf" srcId="{77C1F941-A0BA-4A39-9ABF-ECCB869E7E9B}" destId="{8582FC3C-CD20-4DB0-B89D-A2CACB458C30}" srcOrd="10" destOrd="0" presId="urn:microsoft.com/office/officeart/2008/layout/VerticalCurvedList"/>
    <dgm:cxn modelId="{1F756BC3-03B1-44F2-961E-646B0892DCF5}" type="presParOf" srcId="{8582FC3C-CD20-4DB0-B89D-A2CACB458C30}" destId="{CF2BA174-EC74-44D6-8B2A-9CF0010D899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DFC13-912F-4E9F-B7BF-A33F63056A79}">
      <dsp:nvSpPr>
        <dsp:cNvPr id="0" name=""/>
        <dsp:cNvSpPr/>
      </dsp:nvSpPr>
      <dsp:spPr>
        <a:xfrm>
          <a:off x="0" y="374492"/>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 Διαδικτυακή Μάθηση</a:t>
          </a:r>
        </a:p>
      </dsp:txBody>
      <dsp:txXfrm>
        <a:off x="0" y="374492"/>
        <a:ext cx="2486925" cy="1492155"/>
      </dsp:txXfrm>
    </dsp:sp>
    <dsp:sp modelId="{1A32408B-4B2F-4127-87A1-5E67EEFDAF93}">
      <dsp:nvSpPr>
        <dsp:cNvPr id="0" name=""/>
        <dsp:cNvSpPr/>
      </dsp:nvSpPr>
      <dsp:spPr>
        <a:xfrm>
          <a:off x="2735617" y="374492"/>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 Αιτήσεις Εργασίας</a:t>
          </a:r>
        </a:p>
      </dsp:txBody>
      <dsp:txXfrm>
        <a:off x="2735617" y="374492"/>
        <a:ext cx="2486925" cy="1492155"/>
      </dsp:txXfrm>
    </dsp:sp>
    <dsp:sp modelId="{42F31150-E090-4280-8C4D-6566621F960B}">
      <dsp:nvSpPr>
        <dsp:cNvPr id="0" name=""/>
        <dsp:cNvSpPr/>
      </dsp:nvSpPr>
      <dsp:spPr>
        <a:xfrm>
          <a:off x="5471235" y="374492"/>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 Αποστολή email</a:t>
          </a:r>
        </a:p>
      </dsp:txBody>
      <dsp:txXfrm>
        <a:off x="5471235" y="374492"/>
        <a:ext cx="2486925" cy="1492155"/>
      </dsp:txXfrm>
    </dsp:sp>
    <dsp:sp modelId="{E173A858-22D7-4425-BA64-570318D1FA8A}">
      <dsp:nvSpPr>
        <dsp:cNvPr id="0" name=""/>
        <dsp:cNvSpPr/>
      </dsp:nvSpPr>
      <dsp:spPr>
        <a:xfrm>
          <a:off x="0" y="2115339"/>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 Τραπεζικές συναλλαγές</a:t>
          </a:r>
        </a:p>
      </dsp:txBody>
      <dsp:txXfrm>
        <a:off x="0" y="2115339"/>
        <a:ext cx="2486925" cy="1492155"/>
      </dsp:txXfrm>
    </dsp:sp>
    <dsp:sp modelId="{34DC123B-AAAC-4E46-A62D-A176C051DC93}">
      <dsp:nvSpPr>
        <dsp:cNvPr id="0" name=""/>
        <dsp:cNvSpPr/>
      </dsp:nvSpPr>
      <dsp:spPr>
        <a:xfrm>
          <a:off x="2735617" y="2115339"/>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dirty="0"/>
            <a:t>🧾 Υποβολή φορολογικής δήλωσης</a:t>
          </a:r>
        </a:p>
      </dsp:txBody>
      <dsp:txXfrm>
        <a:off x="2735617" y="2115339"/>
        <a:ext cx="2486925" cy="1492155"/>
      </dsp:txXfrm>
    </dsp:sp>
    <dsp:sp modelId="{9B52FD16-24F6-40F9-BC33-6513C67DB835}">
      <dsp:nvSpPr>
        <dsp:cNvPr id="0" name=""/>
        <dsp:cNvSpPr/>
      </dsp:nvSpPr>
      <dsp:spPr>
        <a:xfrm>
          <a:off x="5471235" y="2115339"/>
          <a:ext cx="2486925" cy="1492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l" sz="3000" kern="1200"/>
            <a:t>📰 Κατανάλωση Ειδήσεων</a:t>
          </a:r>
          <a:endParaRPr lang="en-GB" sz="3000" kern="1200" dirty="0"/>
        </a:p>
      </dsp:txBody>
      <dsp:txXfrm>
        <a:off x="5471235" y="2115339"/>
        <a:ext cx="2486925" cy="14921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0591E-A52B-4134-B6F3-DC04E5905102}">
      <dsp:nvSpPr>
        <dsp:cNvPr id="0" name=""/>
        <dsp:cNvSpPr/>
      </dsp:nvSpPr>
      <dsp:spPr>
        <a:xfrm>
          <a:off x="731520" y="1247782"/>
          <a:ext cx="7071360" cy="3654435"/>
        </a:xfrm>
        <a:prstGeom prst="rect">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9A7504-F299-47A1-B508-A172F2E28F3E}">
      <dsp:nvSpPr>
        <dsp:cNvPr id="0" name=""/>
        <dsp:cNvSpPr/>
      </dsp:nvSpPr>
      <dsp:spPr>
        <a:xfrm>
          <a:off x="942848" y="1675172"/>
          <a:ext cx="3283712" cy="3126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t" anchorCtr="0">
          <a:noAutofit/>
        </a:bodyPr>
        <a:lstStyle/>
        <a:p>
          <a:pPr marL="0" lvl="0" indent="0" algn="l" defTabSz="933450">
            <a:lnSpc>
              <a:spcPct val="90000"/>
            </a:lnSpc>
            <a:spcBef>
              <a:spcPct val="0"/>
            </a:spcBef>
            <a:spcAft>
              <a:spcPct val="35000"/>
            </a:spcAft>
            <a:buNone/>
          </a:pPr>
          <a:r>
            <a:rPr lang="el" sz="2100" kern="1200" dirty="0"/>
            <a:t>Ξεκινήστε με χαιρετισμούς</a:t>
          </a:r>
        </a:p>
        <a:p>
          <a:pPr marL="0" lvl="0" indent="0" algn="l" defTabSz="933450">
            <a:lnSpc>
              <a:spcPct val="90000"/>
            </a:lnSpc>
            <a:spcBef>
              <a:spcPct val="0"/>
            </a:spcBef>
            <a:spcAft>
              <a:spcPct val="35000"/>
            </a:spcAft>
            <a:buNone/>
          </a:pPr>
          <a:r>
            <a:rPr lang="el" sz="2100" kern="1200" dirty="0"/>
            <a:t>Να είστε σαφείς και συνοπτικοί</a:t>
          </a:r>
        </a:p>
        <a:p>
          <a:pPr marL="0" lvl="0" indent="0" algn="l" defTabSz="933450">
            <a:lnSpc>
              <a:spcPct val="90000"/>
            </a:lnSpc>
            <a:spcBef>
              <a:spcPct val="0"/>
            </a:spcBef>
            <a:spcAft>
              <a:spcPct val="35000"/>
            </a:spcAft>
            <a:buNone/>
          </a:pPr>
          <a:r>
            <a:rPr lang="el" sz="2100" kern="1200" dirty="0"/>
            <a:t>Διόρθωση πριν από την αποστολή</a:t>
          </a:r>
        </a:p>
        <a:p>
          <a:pPr marL="0" lvl="0" indent="0" algn="l" defTabSz="933450">
            <a:lnSpc>
              <a:spcPct val="90000"/>
            </a:lnSpc>
            <a:spcBef>
              <a:spcPct val="0"/>
            </a:spcBef>
            <a:spcAft>
              <a:spcPct val="35000"/>
            </a:spcAft>
            <a:buNone/>
          </a:pPr>
          <a:r>
            <a:rPr lang="el" sz="2100" kern="1200" dirty="0"/>
            <a:t>Χρησιμοποιήστε γραμμές θέματος</a:t>
          </a:r>
        </a:p>
        <a:p>
          <a:pPr marL="0" lvl="0" indent="0" algn="l" defTabSz="933450">
            <a:lnSpc>
              <a:spcPct val="90000"/>
            </a:lnSpc>
            <a:spcBef>
              <a:spcPct val="0"/>
            </a:spcBef>
            <a:spcAft>
              <a:spcPct val="35000"/>
            </a:spcAft>
            <a:buNone/>
          </a:pPr>
          <a:r>
            <a:rPr lang="el" sz="2100" kern="1200" dirty="0"/>
            <a:t>Ελέγχετε καθημερινά το email</a:t>
          </a:r>
        </a:p>
      </dsp:txBody>
      <dsp:txXfrm>
        <a:off x="942848" y="1675172"/>
        <a:ext cx="3283712" cy="3126325"/>
      </dsp:txXfrm>
    </dsp:sp>
    <dsp:sp modelId="{313AC0D6-423A-4C66-A625-C6405C5097AC}">
      <dsp:nvSpPr>
        <dsp:cNvPr id="0" name=""/>
        <dsp:cNvSpPr/>
      </dsp:nvSpPr>
      <dsp:spPr>
        <a:xfrm>
          <a:off x="4299712" y="1675172"/>
          <a:ext cx="3283712" cy="3126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t" anchorCtr="0">
          <a:noAutofit/>
        </a:bodyPr>
        <a:lstStyle/>
        <a:p>
          <a:pPr marL="0" lvl="0" indent="0" algn="l" defTabSz="933450">
            <a:lnSpc>
              <a:spcPct val="90000"/>
            </a:lnSpc>
            <a:spcBef>
              <a:spcPct val="0"/>
            </a:spcBef>
            <a:spcAft>
              <a:spcPct val="35000"/>
            </a:spcAft>
            <a:buNone/>
          </a:pPr>
          <a:r>
            <a:rPr lang="el" sz="2100" kern="1200" dirty="0"/>
            <a:t>Παράλειψη ανοίγματος</a:t>
          </a:r>
        </a:p>
        <a:p>
          <a:pPr marL="0" lvl="0" indent="0" algn="l" defTabSz="933450">
            <a:lnSpc>
              <a:spcPct val="90000"/>
            </a:lnSpc>
            <a:spcBef>
              <a:spcPct val="0"/>
            </a:spcBef>
            <a:spcAft>
              <a:spcPct val="35000"/>
            </a:spcAft>
            <a:buNone/>
          </a:pPr>
          <a:r>
            <a:rPr lang="el" sz="2100" kern="1200" dirty="0"/>
            <a:t>Γράφετε μακροσκελή, ασαφή μηνύματα</a:t>
          </a:r>
        </a:p>
        <a:p>
          <a:pPr marL="0" lvl="0" indent="0" algn="l" defTabSz="933450">
            <a:lnSpc>
              <a:spcPct val="90000"/>
            </a:lnSpc>
            <a:spcBef>
              <a:spcPct val="0"/>
            </a:spcBef>
            <a:spcAft>
              <a:spcPct val="35000"/>
            </a:spcAft>
            <a:buNone/>
          </a:pPr>
          <a:r>
            <a:rPr lang="el" sz="2100" kern="1200" dirty="0"/>
            <a:t>Αποστολή με τυπογραφικά λάθη</a:t>
          </a:r>
        </a:p>
        <a:p>
          <a:pPr marL="0" lvl="0" indent="0" algn="l" defTabSz="933450">
            <a:lnSpc>
              <a:spcPct val="90000"/>
            </a:lnSpc>
            <a:spcBef>
              <a:spcPct val="0"/>
            </a:spcBef>
            <a:spcAft>
              <a:spcPct val="35000"/>
            </a:spcAft>
            <a:buNone/>
          </a:pPr>
          <a:r>
            <a:rPr lang="el" sz="2100" kern="1200" dirty="0"/>
            <a:t>Αφήστε το θέμα κενό</a:t>
          </a:r>
        </a:p>
        <a:p>
          <a:pPr marL="0" lvl="0" indent="0" algn="l" defTabSz="933450">
            <a:lnSpc>
              <a:spcPct val="90000"/>
            </a:lnSpc>
            <a:spcBef>
              <a:spcPct val="0"/>
            </a:spcBef>
            <a:spcAft>
              <a:spcPct val="35000"/>
            </a:spcAft>
            <a:buNone/>
          </a:pPr>
          <a:r>
            <a:rPr lang="el" sz="2100" kern="1200" dirty="0"/>
            <a:t>Αγνόηση εισερχομένων για εβδομάδες</a:t>
          </a:r>
        </a:p>
      </dsp:txBody>
      <dsp:txXfrm>
        <a:off x="4299712" y="1675172"/>
        <a:ext cx="3283712" cy="3126325"/>
      </dsp:txXfrm>
    </dsp:sp>
    <dsp:sp modelId="{4527D0C2-F7CC-4CA9-BA4A-5501AB2CFD20}">
      <dsp:nvSpPr>
        <dsp:cNvPr id="0" name=""/>
        <dsp:cNvSpPr/>
      </dsp:nvSpPr>
      <dsp:spPr>
        <a:xfrm>
          <a:off x="0" y="516449"/>
          <a:ext cx="1381760" cy="1381760"/>
        </a:xfrm>
        <a:prstGeom prst="plus">
          <a:avLst>
            <a:gd name="adj" fmla="val 328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852745-73A0-4BC9-BEAA-00C3B655BB08}">
      <dsp:nvSpPr>
        <dsp:cNvPr id="0" name=""/>
        <dsp:cNvSpPr/>
      </dsp:nvSpPr>
      <dsp:spPr>
        <a:xfrm>
          <a:off x="6827520" y="1013363"/>
          <a:ext cx="1300480" cy="44566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2B01AE-FBB1-4AEC-A891-7A717BB8025B}">
      <dsp:nvSpPr>
        <dsp:cNvPr id="0" name=""/>
        <dsp:cNvSpPr/>
      </dsp:nvSpPr>
      <dsp:spPr>
        <a:xfrm>
          <a:off x="4267200" y="1681857"/>
          <a:ext cx="812" cy="2985941"/>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10BB24-882A-47C4-8275-A73222E01C96}">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E3AF03-FF75-4A98-BB96-1CA5E3734AF7}">
      <dsp:nvSpPr>
        <dsp:cNvPr id="0" name=""/>
        <dsp:cNvSpPr/>
      </dsp:nvSpPr>
      <dsp:spPr>
        <a:xfrm>
          <a:off x="509717" y="338558"/>
          <a:ext cx="7541700" cy="677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l" sz="2100" kern="1200" dirty="0"/>
            <a:t>Εγκατάσταση λογισμικού προστασίας από ιούς</a:t>
          </a:r>
        </a:p>
      </dsp:txBody>
      <dsp:txXfrm>
        <a:off x="509717" y="338558"/>
        <a:ext cx="7541700" cy="677550"/>
      </dsp:txXfrm>
    </dsp:sp>
    <dsp:sp modelId="{794AB8FD-6E43-4AC6-9DB9-CDD59AE19C13}">
      <dsp:nvSpPr>
        <dsp:cNvPr id="0" name=""/>
        <dsp:cNvSpPr/>
      </dsp:nvSpPr>
      <dsp:spPr>
        <a:xfrm>
          <a:off x="86248" y="253864"/>
          <a:ext cx="846937" cy="84693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ADD395-8054-4D67-B93E-EC00523D018D}">
      <dsp:nvSpPr>
        <dsp:cNvPr id="0" name=""/>
        <dsp:cNvSpPr/>
      </dsp:nvSpPr>
      <dsp:spPr>
        <a:xfrm>
          <a:off x="995230" y="1354558"/>
          <a:ext cx="7056187" cy="677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l" sz="2100" kern="1200" dirty="0"/>
            <a:t>Διατηρήστε το antivirus ενημερωμένο</a:t>
          </a:r>
        </a:p>
      </dsp:txBody>
      <dsp:txXfrm>
        <a:off x="995230" y="1354558"/>
        <a:ext cx="7056187" cy="677550"/>
      </dsp:txXfrm>
    </dsp:sp>
    <dsp:sp modelId="{E544FD3B-BBED-4E3D-9B03-CC46D5B22D2C}">
      <dsp:nvSpPr>
        <dsp:cNvPr id="0" name=""/>
        <dsp:cNvSpPr/>
      </dsp:nvSpPr>
      <dsp:spPr>
        <a:xfrm>
          <a:off x="571761" y="1269864"/>
          <a:ext cx="846937" cy="84693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0E2343-B708-490E-B609-2938AB06116E}">
      <dsp:nvSpPr>
        <dsp:cNvPr id="0" name=""/>
        <dsp:cNvSpPr/>
      </dsp:nvSpPr>
      <dsp:spPr>
        <a:xfrm>
          <a:off x="1144243" y="2370558"/>
          <a:ext cx="6907174" cy="677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l" sz="2100" kern="1200" dirty="0"/>
            <a:t>Ενεργοποίηση ενημερώσεων συστήματος (Windows/Mac/Android/iOS)</a:t>
          </a:r>
        </a:p>
      </dsp:txBody>
      <dsp:txXfrm>
        <a:off x="1144243" y="2370558"/>
        <a:ext cx="6907174" cy="677550"/>
      </dsp:txXfrm>
    </dsp:sp>
    <dsp:sp modelId="{0E5F2702-E075-4441-9C97-0A68B1CED66D}">
      <dsp:nvSpPr>
        <dsp:cNvPr id="0" name=""/>
        <dsp:cNvSpPr/>
      </dsp:nvSpPr>
      <dsp:spPr>
        <a:xfrm>
          <a:off x="720774" y="2285864"/>
          <a:ext cx="846937" cy="84693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14B349-16B8-464E-BE14-65ECD6A69DF3}">
      <dsp:nvSpPr>
        <dsp:cNvPr id="0" name=""/>
        <dsp:cNvSpPr/>
      </dsp:nvSpPr>
      <dsp:spPr>
        <a:xfrm>
          <a:off x="995230" y="3386558"/>
          <a:ext cx="7056187" cy="677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l" sz="2100" kern="1200" dirty="0"/>
            <a:t>Σάρωση για κακόβουλο λογισμικό σε μηνιαία βάση</a:t>
          </a:r>
        </a:p>
      </dsp:txBody>
      <dsp:txXfrm>
        <a:off x="995230" y="3386558"/>
        <a:ext cx="7056187" cy="677550"/>
      </dsp:txXfrm>
    </dsp:sp>
    <dsp:sp modelId="{CD2A8378-9B8C-419D-B147-7EE69B84DA5C}">
      <dsp:nvSpPr>
        <dsp:cNvPr id="0" name=""/>
        <dsp:cNvSpPr/>
      </dsp:nvSpPr>
      <dsp:spPr>
        <a:xfrm>
          <a:off x="571761" y="3301864"/>
          <a:ext cx="846937" cy="84693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45AB70-10A8-4522-A566-C632411D0B1B}">
      <dsp:nvSpPr>
        <dsp:cNvPr id="0" name=""/>
        <dsp:cNvSpPr/>
      </dsp:nvSpPr>
      <dsp:spPr>
        <a:xfrm>
          <a:off x="509717" y="4402558"/>
          <a:ext cx="7541700" cy="6775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l" sz="2100" kern="1200" dirty="0"/>
            <a:t>Μην αγνοείτε τα αναδυόμενα παράθυρα ενημέρωσης</a:t>
          </a:r>
        </a:p>
      </dsp:txBody>
      <dsp:txXfrm>
        <a:off x="509717" y="4402558"/>
        <a:ext cx="7541700" cy="677550"/>
      </dsp:txXfrm>
    </dsp:sp>
    <dsp:sp modelId="{CF2BA174-EC74-44D6-8B2A-9CF0010D8998}">
      <dsp:nvSpPr>
        <dsp:cNvPr id="0" name=""/>
        <dsp:cNvSpPr/>
      </dsp:nvSpPr>
      <dsp:spPr>
        <a:xfrm>
          <a:off x="86248" y="4317864"/>
          <a:ext cx="846937" cy="846937"/>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d3f02dfa91_0_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2d3f02dfa9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d3f02dfa91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2d3f02dfa9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218280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d3f02dfa91_0_2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Απάτες και ηλεκτρονικό ψάρεμα (phishing)</a:t>
            </a:r>
            <a:endParaRPr dirty="0"/>
          </a:p>
        </p:txBody>
      </p:sp>
      <p:graphicFrame>
        <p:nvGraphicFramePr>
          <p:cNvPr id="6" name="Table 5">
            <a:extLst>
              <a:ext uri="{FF2B5EF4-FFF2-40B4-BE49-F238E27FC236}">
                <a16:creationId xmlns:a16="http://schemas.microsoft.com/office/drawing/2014/main" id="{00B22BDD-B588-D1C6-9512-C0B93DE1927C}"/>
              </a:ext>
            </a:extLst>
          </p:cNvPr>
          <p:cNvGraphicFramePr>
            <a:graphicFrameLocks noGrp="1"/>
          </p:cNvGraphicFramePr>
          <p:nvPr>
            <p:extLst>
              <p:ext uri="{D42A27DB-BD31-4B8C-83A1-F6EECF244321}">
                <p14:modId xmlns:p14="http://schemas.microsoft.com/office/powerpoint/2010/main" val="688130533"/>
              </p:ext>
            </p:extLst>
          </p:nvPr>
        </p:nvGraphicFramePr>
        <p:xfrm>
          <a:off x="1295019" y="1477117"/>
          <a:ext cx="9029511" cy="3649587"/>
        </p:xfrm>
        <a:graphic>
          <a:graphicData uri="http://schemas.openxmlformats.org/drawingml/2006/table">
            <a:tbl>
              <a:tblPr firstRow="1" bandRow="1">
                <a:tableStyleId>{5C22544A-7EE6-4342-B048-85BDC9FD1C3A}</a:tableStyleId>
              </a:tblPr>
              <a:tblGrid>
                <a:gridCol w="3009837">
                  <a:extLst>
                    <a:ext uri="{9D8B030D-6E8A-4147-A177-3AD203B41FA5}">
                      <a16:colId xmlns:a16="http://schemas.microsoft.com/office/drawing/2014/main" val="3656679612"/>
                    </a:ext>
                  </a:extLst>
                </a:gridCol>
                <a:gridCol w="3009837">
                  <a:extLst>
                    <a:ext uri="{9D8B030D-6E8A-4147-A177-3AD203B41FA5}">
                      <a16:colId xmlns:a16="http://schemas.microsoft.com/office/drawing/2014/main" val="4051126870"/>
                    </a:ext>
                  </a:extLst>
                </a:gridCol>
                <a:gridCol w="3009837">
                  <a:extLst>
                    <a:ext uri="{9D8B030D-6E8A-4147-A177-3AD203B41FA5}">
                      <a16:colId xmlns:a16="http://schemas.microsoft.com/office/drawing/2014/main" val="913955222"/>
                    </a:ext>
                  </a:extLst>
                </a:gridCol>
              </a:tblGrid>
              <a:tr h="475247">
                <a:tc>
                  <a:txBody>
                    <a:bodyPr/>
                    <a:lstStyle/>
                    <a:p>
                      <a:r>
                        <a:rPr lang="el" b="1" dirty="0"/>
                        <a:t>Ερώτηση</a:t>
                      </a:r>
                      <a:endParaRPr lang="en-GB" dirty="0"/>
                    </a:p>
                  </a:txBody>
                  <a:tcPr anchor="ctr"/>
                </a:tc>
                <a:tc>
                  <a:txBody>
                    <a:bodyPr/>
                    <a:lstStyle/>
                    <a:p>
                      <a:r>
                        <a:rPr lang="el" b="1" dirty="0"/>
                        <a:t>Εάν Ναι</a:t>
                      </a:r>
                      <a:endParaRPr lang="en-GB" dirty="0"/>
                    </a:p>
                  </a:txBody>
                  <a:tcPr anchor="ctr"/>
                </a:tc>
                <a:tc>
                  <a:txBody>
                    <a:bodyPr/>
                    <a:lstStyle/>
                    <a:p>
                      <a:r>
                        <a:rPr lang="el" b="1" dirty="0"/>
                        <a:t>Εάν όχι</a:t>
                      </a:r>
                      <a:endParaRPr lang="en-GB" dirty="0"/>
                    </a:p>
                  </a:txBody>
                  <a:tcPr anchor="ctr"/>
                </a:tc>
                <a:extLst>
                  <a:ext uri="{0D108BD9-81ED-4DB2-BD59-A6C34878D82A}">
                    <a16:rowId xmlns:a16="http://schemas.microsoft.com/office/drawing/2014/main" val="2775179553"/>
                  </a:ext>
                </a:extLst>
              </a:tr>
              <a:tr h="475247">
                <a:tc>
                  <a:txBody>
                    <a:bodyPr/>
                    <a:lstStyle/>
                    <a:p>
                      <a:r>
                        <a:rPr lang="el" b="1" dirty="0"/>
                        <a:t>Γνωρίζετε τον αποστολέα;</a:t>
                      </a:r>
                    </a:p>
                  </a:txBody>
                  <a:tcPr anchor="ctr"/>
                </a:tc>
                <a:tc>
                  <a:txBody>
                    <a:bodyPr/>
                    <a:lstStyle/>
                    <a:p>
                      <a:r>
                        <a:rPr lang="el" dirty="0"/>
                        <a:t>Προχωρήστε με προσοχή.</a:t>
                      </a:r>
                    </a:p>
                  </a:txBody>
                  <a:tcPr anchor="ctr"/>
                </a:tc>
                <a:tc>
                  <a:txBody>
                    <a:bodyPr/>
                    <a:lstStyle/>
                    <a:p>
                      <a:r>
                        <a:rPr lang="el" dirty="0"/>
                        <a:t>🚨 Μπορεί να είναι ηλεκτρονικό ψάρεμα (phishing).</a:t>
                      </a:r>
                    </a:p>
                  </a:txBody>
                  <a:tcPr anchor="ctr"/>
                </a:tc>
                <a:extLst>
                  <a:ext uri="{0D108BD9-81ED-4DB2-BD59-A6C34878D82A}">
                    <a16:rowId xmlns:a16="http://schemas.microsoft.com/office/drawing/2014/main" val="2837322556"/>
                  </a:ext>
                </a:extLst>
              </a:tr>
              <a:tr h="664045">
                <a:tc>
                  <a:txBody>
                    <a:bodyPr/>
                    <a:lstStyle/>
                    <a:p>
                      <a:r>
                        <a:rPr lang="el" b="1" dirty="0"/>
                        <a:t>Υπάρχουν ορθογραφικά ή γραμματικά λάθη;</a:t>
                      </a:r>
                    </a:p>
                  </a:txBody>
                  <a:tcPr anchor="ctr"/>
                </a:tc>
                <a:tc>
                  <a:txBody>
                    <a:bodyPr/>
                    <a:lstStyle/>
                    <a:p>
                      <a:r>
                        <a:rPr lang="el" dirty="0"/>
                        <a:t>🚨 Προειδοποιητικό σημάδι!</a:t>
                      </a:r>
                    </a:p>
                  </a:txBody>
                  <a:tcPr anchor="ctr"/>
                </a:tc>
                <a:tc>
                  <a:txBody>
                    <a:bodyPr/>
                    <a:lstStyle/>
                    <a:p>
                      <a:r>
                        <a:rPr lang="el" dirty="0"/>
                        <a:t>Συνεχίστε να ελέγχετε.</a:t>
                      </a:r>
                    </a:p>
                  </a:txBody>
                  <a:tcPr anchor="ctr"/>
                </a:tc>
                <a:extLst>
                  <a:ext uri="{0D108BD9-81ED-4DB2-BD59-A6C34878D82A}">
                    <a16:rowId xmlns:a16="http://schemas.microsoft.com/office/drawing/2014/main" val="4023165024"/>
                  </a:ext>
                </a:extLst>
              </a:tr>
              <a:tr h="664045">
                <a:tc>
                  <a:txBody>
                    <a:bodyPr/>
                    <a:lstStyle/>
                    <a:p>
                      <a:r>
                        <a:rPr lang="el" b="1" dirty="0"/>
                        <a:t>Είναι το μήνυμα επείγον ή απειλητικό;</a:t>
                      </a:r>
                    </a:p>
                  </a:txBody>
                  <a:tcPr anchor="ctr"/>
                </a:tc>
                <a:tc>
                  <a:txBody>
                    <a:bodyPr/>
                    <a:lstStyle/>
                    <a:p>
                      <a:r>
                        <a:rPr lang="el" dirty="0"/>
                        <a:t>🚨 Τακτική πίεσης – να είσαι καχύποπτος.</a:t>
                      </a:r>
                    </a:p>
                  </a:txBody>
                  <a:tcPr anchor="ctr"/>
                </a:tc>
                <a:tc>
                  <a:txBody>
                    <a:bodyPr/>
                    <a:lstStyle/>
                    <a:p>
                      <a:r>
                        <a:rPr lang="el" dirty="0"/>
                        <a:t>Κανονικός τόνος; Ακόμα επαληθεύω.</a:t>
                      </a:r>
                    </a:p>
                  </a:txBody>
                  <a:tcPr anchor="ctr"/>
                </a:tc>
                <a:extLst>
                  <a:ext uri="{0D108BD9-81ED-4DB2-BD59-A6C34878D82A}">
                    <a16:rowId xmlns:a16="http://schemas.microsoft.com/office/drawing/2014/main" val="3053239028"/>
                  </a:ext>
                </a:extLst>
              </a:tr>
              <a:tr h="6640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Ζητάει προσωπικά στοιχεία ή χρήματα;</a:t>
                      </a:r>
                    </a:p>
                  </a:txBody>
                  <a:tcPr anchor="ctr"/>
                </a:tc>
                <a:tc>
                  <a:txBody>
                    <a:bodyPr/>
                    <a:lstStyle/>
                    <a:p>
                      <a:r>
                        <a:rPr lang="el" dirty="0"/>
                        <a:t>🚨 ΠΟΤΕ μην κάνετε κλικ ή απαντάτε!</a:t>
                      </a:r>
                    </a:p>
                  </a:txBody>
                  <a:tcPr anchor="ctr"/>
                </a:tc>
                <a:tc>
                  <a:txBody>
                    <a:bodyPr/>
                    <a:lstStyle/>
                    <a:p>
                      <a:r>
                        <a:rPr lang="el" dirty="0"/>
                        <a:t>Πιθανότατα ασφαλέστερο - αλλά επαληθεύστε.</a:t>
                      </a:r>
                    </a:p>
                  </a:txBody>
                  <a:tcPr anchor="ctr"/>
                </a:tc>
                <a:extLst>
                  <a:ext uri="{0D108BD9-81ED-4DB2-BD59-A6C34878D82A}">
                    <a16:rowId xmlns:a16="http://schemas.microsoft.com/office/drawing/2014/main" val="733823944"/>
                  </a:ext>
                </a:extLst>
              </a:tr>
              <a:tr h="664045">
                <a:tc>
                  <a:txBody>
                    <a:bodyPr/>
                    <a:lstStyle/>
                    <a:p>
                      <a:r>
                        <a:rPr lang="el" b="1" dirty="0"/>
                        <a:t>Είναι η διεύθυνση URL σωστή και ασφαλής (https);</a:t>
                      </a:r>
                    </a:p>
                  </a:txBody>
                  <a:tcPr anchor="ctr"/>
                </a:tc>
                <a:tc>
                  <a:txBody>
                    <a:bodyPr/>
                    <a:lstStyle/>
                    <a:p>
                      <a:r>
                        <a:rPr lang="el" dirty="0"/>
                        <a:t>Προχωρήστε προσεκτικά.</a:t>
                      </a:r>
                    </a:p>
                  </a:txBody>
                  <a:tcPr anchor="ctr"/>
                </a:tc>
                <a:tc>
                  <a:txBody>
                    <a:bodyPr/>
                    <a:lstStyle/>
                    <a:p>
                      <a:r>
                        <a:rPr lang="el" dirty="0"/>
                        <a:t>🚨 Σταμάτα – μην κάνεις κλικ!</a:t>
                      </a:r>
                    </a:p>
                  </a:txBody>
                  <a:tcPr anchor="ctr"/>
                </a:tc>
                <a:extLst>
                  <a:ext uri="{0D108BD9-81ED-4DB2-BD59-A6C34878D82A}">
                    <a16:rowId xmlns:a16="http://schemas.microsoft.com/office/drawing/2014/main" val="3506974755"/>
                  </a:ext>
                </a:extLst>
              </a:tr>
            </a:tbl>
          </a:graphicData>
        </a:graphic>
      </p:graphicFrame>
      <p:sp>
        <p:nvSpPr>
          <p:cNvPr id="7" name="Rectangle 1">
            <a:extLst>
              <a:ext uri="{FF2B5EF4-FFF2-40B4-BE49-F238E27FC236}">
                <a16:creationId xmlns:a16="http://schemas.microsoft.com/office/drawing/2014/main" id="{95271900-808E-0D2E-02CD-43FEB767FD0B}"/>
              </a:ext>
            </a:extLst>
          </p:cNvPr>
          <p:cNvSpPr>
            <a:spLocks noChangeArrowheads="1"/>
          </p:cNvSpPr>
          <p:nvPr/>
        </p:nvSpPr>
        <p:spPr bwMode="auto">
          <a:xfrm>
            <a:off x="2157366" y="5621715"/>
            <a:ext cx="4604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 altLang="en-US" sz="1800" b="0" i="0" u="none" strike="noStrike" cap="none" normalizeH="0" baseline="0" dirty="0">
                <a:ln>
                  <a:noFill/>
                </a:ln>
                <a:solidFill>
                  <a:schemeClr val="tx1"/>
                </a:solidFill>
                <a:effectLst/>
                <a:latin typeface="Arial" panose="020B0604020202020204" pitchFamily="34" charset="0"/>
              </a:rPr>
              <a:t>Σε περίπτωση αμφιβολίας, </a:t>
            </a:r>
            <a:r>
              <a:rPr kumimoji="0" lang="el" altLang="en-US" sz="1800" b="1" i="0" u="none" strike="noStrike" cap="none" normalizeH="0" baseline="0" dirty="0">
                <a:ln>
                  <a:noFill/>
                </a:ln>
                <a:solidFill>
                  <a:schemeClr val="tx1"/>
                </a:solidFill>
                <a:effectLst/>
                <a:latin typeface="Arial" panose="020B0604020202020204" pitchFamily="34" charset="0"/>
              </a:rPr>
              <a:t>μην κάνετε κλικ </a:t>
            </a:r>
            <a:r>
              <a:rPr kumimoji="0" lang="el" altLang="en-US" sz="1800" b="0" i="0" u="none" strike="noStrike" cap="none" normalizeH="0" baseline="0" dirty="0">
                <a:ln>
                  <a:noFill/>
                </a:ln>
                <a:solidFill>
                  <a:schemeClr val="tx1"/>
                </a:solidFill>
                <a:effectLst/>
                <a:latin typeface="Arial" panose="020B0604020202020204" pitchFamily="34" charset="0"/>
              </a:rPr>
              <a:t>– αναφέρετε και διαγράψτε.</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d3f02dfa91_0_39"/>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Παραμένοντας ασφαλείς</a:t>
            </a:r>
            <a:endParaRPr dirty="0"/>
          </a:p>
        </p:txBody>
      </p:sp>
      <p:graphicFrame>
        <p:nvGraphicFramePr>
          <p:cNvPr id="4" name="Diagram 3">
            <a:extLst>
              <a:ext uri="{FF2B5EF4-FFF2-40B4-BE49-F238E27FC236}">
                <a16:creationId xmlns:a16="http://schemas.microsoft.com/office/drawing/2014/main" id="{E84ACAA0-11C9-5B2F-0034-DBD87C714812}"/>
              </a:ext>
            </a:extLst>
          </p:cNvPr>
          <p:cNvGraphicFramePr/>
          <p:nvPr>
            <p:extLst>
              <p:ext uri="{D42A27DB-BD31-4B8C-83A1-F6EECF244321}">
                <p14:modId xmlns:p14="http://schemas.microsoft.com/office/powerpoint/2010/main" val="3732569082"/>
              </p:ext>
            </p:extLst>
          </p:nvPr>
        </p:nvGraphicFramePr>
        <p:xfrm>
          <a:off x="2006218"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Ιδιωτικότητα &amp; Ψηφιακό Αποτύπωμα</a:t>
            </a:r>
            <a:endParaRPr dirty="0"/>
          </a:p>
        </p:txBody>
      </p:sp>
      <p:sp>
        <p:nvSpPr>
          <p:cNvPr id="164" name="Google Shape;164;g2d3f02dfa91_0_54"/>
          <p:cNvSpPr txBox="1">
            <a:spLocks noGrp="1"/>
          </p:cNvSpPr>
          <p:nvPr>
            <p:ph type="body" idx="1"/>
          </p:nvPr>
        </p:nvSpPr>
        <p:spPr>
          <a:xfrm>
            <a:off x="204724" y="1165850"/>
            <a:ext cx="4387747" cy="5313600"/>
          </a:xfrm>
          <a:prstGeom prst="rect">
            <a:avLst/>
          </a:prstGeom>
          <a:noFill/>
          <a:ln>
            <a:noFill/>
          </a:ln>
        </p:spPr>
        <p:txBody>
          <a:bodyPr spcFirstLastPara="1" wrap="square" lIns="45700" tIns="45700" rIns="45700" bIns="45700" anchor="t" anchorCtr="0">
            <a:normAutofit/>
          </a:bodyPr>
          <a:lstStyle/>
          <a:p>
            <a:pPr marL="114300" lvl="0" indent="0" algn="just" rtl="0">
              <a:lnSpc>
                <a:spcPct val="115000"/>
              </a:lnSpc>
              <a:spcBef>
                <a:spcPts val="1400"/>
              </a:spcBef>
              <a:spcAft>
                <a:spcPts val="0"/>
              </a:spcAft>
              <a:buSzPts val="1800"/>
            </a:pPr>
            <a:r>
              <a:rPr lang="el" b="1" dirty="0"/>
              <a:t>Τι Ίχνος Αφήνεις Πίσω σου;</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Κάθε like, ανάρτηση και σχόλιο είναι μόνιμο</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Οι εργοδότες και τα σχολεία μπορούν να ελέγξουν το προφίλ σας</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Ιδιωτικό ≠ Αόρατο</a:t>
            </a:r>
          </a:p>
          <a:p>
            <a:pPr marL="400050" lvl="0" indent="-285750" algn="just" rtl="0">
              <a:lnSpc>
                <a:spcPct val="115000"/>
              </a:lnSpc>
              <a:spcBef>
                <a:spcPts val="1400"/>
              </a:spcBef>
              <a:spcAft>
                <a:spcPts val="0"/>
              </a:spcAft>
              <a:buSzPts val="1800"/>
              <a:buFont typeface="Arial" panose="020B0604020202020204" pitchFamily="34" charset="0"/>
              <a:buChar char="•"/>
            </a:pPr>
            <a:r>
              <a:rPr lang="el" dirty="0"/>
              <a:t>Διαγράφηκε ≠ Εξαφανίστηκε</a:t>
            </a:r>
          </a:p>
          <a:p>
            <a:pPr marL="114300" lvl="0" indent="0" algn="just" rtl="0">
              <a:lnSpc>
                <a:spcPct val="115000"/>
              </a:lnSpc>
              <a:spcBef>
                <a:spcPts val="1400"/>
              </a:spcBef>
              <a:spcAft>
                <a:spcPts val="0"/>
              </a:spcAft>
              <a:buSzPts val="1800"/>
            </a:pPr>
            <a:r>
              <a:rPr lang="el" b="1" dirty="0"/>
              <a:t>Τι είναι ένα πράγμα που δεν θα ήθελες να βρει κάποιος για εσένα στο διαδίκτυο σε 10 χρόνια;</a:t>
            </a:r>
            <a:endParaRPr dirty="0"/>
          </a:p>
        </p:txBody>
      </p:sp>
      <p:pic>
        <p:nvPicPr>
          <p:cNvPr id="2" name="Picture 1">
            <a:extLst>
              <a:ext uri="{FF2B5EF4-FFF2-40B4-BE49-F238E27FC236}">
                <a16:creationId xmlns:a16="http://schemas.microsoft.com/office/drawing/2014/main" id="{1BA051F9-0D73-3BE8-CAEB-2DE956321E31}"/>
              </a:ext>
            </a:extLst>
          </p:cNvPr>
          <p:cNvPicPr>
            <a:picLocks noChangeAspect="1"/>
          </p:cNvPicPr>
          <p:nvPr/>
        </p:nvPicPr>
        <p:blipFill>
          <a:blip r:embed="rId3"/>
          <a:stretch>
            <a:fillRect/>
          </a:stretch>
        </p:blipFill>
        <p:spPr>
          <a:xfrm>
            <a:off x="5261203" y="1313670"/>
            <a:ext cx="6601006" cy="43979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Βασικά εργαλεία λογισμικού για την καθημερινή ζωή</a:t>
            </a:r>
            <a:endParaRPr dirty="0"/>
          </a:p>
        </p:txBody>
      </p:sp>
      <p:sp>
        <p:nvSpPr>
          <p:cNvPr id="8" name="Flowchart: Or 7">
            <a:extLst>
              <a:ext uri="{FF2B5EF4-FFF2-40B4-BE49-F238E27FC236}">
                <a16:creationId xmlns:a16="http://schemas.microsoft.com/office/drawing/2014/main" id="{F6CAFB10-89A4-6994-9E92-702C4F187BEA}"/>
              </a:ext>
            </a:extLst>
          </p:cNvPr>
          <p:cNvSpPr/>
          <p:nvPr/>
        </p:nvSpPr>
        <p:spPr>
          <a:xfrm>
            <a:off x="2842144" y="1187356"/>
            <a:ext cx="5581935" cy="4749421"/>
          </a:xfrm>
          <a:prstGeom prst="flowChar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39F0EE65-E5FF-2CBD-B27D-78B26CFAA06A}"/>
              </a:ext>
            </a:extLst>
          </p:cNvPr>
          <p:cNvSpPr txBox="1"/>
          <p:nvPr/>
        </p:nvSpPr>
        <p:spPr>
          <a:xfrm>
            <a:off x="3719015" y="1937982"/>
            <a:ext cx="1808329" cy="1169551"/>
          </a:xfrm>
          <a:prstGeom prst="rect">
            <a:avLst/>
          </a:prstGeom>
          <a:noFill/>
        </p:spPr>
        <p:txBody>
          <a:bodyPr wrap="square" rtlCol="0">
            <a:spAutoFit/>
          </a:bodyPr>
          <a:lstStyle/>
          <a:p>
            <a:r>
              <a:rPr lang="el" dirty="0"/>
              <a:t>Εγγραφο Συντάκτες</a:t>
            </a:r>
            <a:endParaRPr lang="el-GR" dirty="0"/>
          </a:p>
          <a:p>
            <a:pPr marL="285750" indent="-285750">
              <a:buFont typeface="Wingdings" panose="05000000000000000000" pitchFamily="2" charset="2"/>
              <a:buChar char="Ø"/>
            </a:pPr>
            <a:r>
              <a:rPr lang="el" dirty="0"/>
              <a:t>Συγγραφή, μορφοποίηση, φυλλάδια</a:t>
            </a:r>
            <a:endParaRPr lang="el-GR" dirty="0"/>
          </a:p>
          <a:p>
            <a:pPr marL="285750" indent="-285750">
              <a:buFont typeface="Wingdings" panose="05000000000000000000" pitchFamily="2" charset="2"/>
              <a:buChar char="Ø"/>
            </a:pPr>
            <a:r>
              <a:rPr lang="el" dirty="0"/>
              <a:t>MS Word, Έγγραφα Google</a:t>
            </a:r>
          </a:p>
        </p:txBody>
      </p:sp>
      <p:sp>
        <p:nvSpPr>
          <p:cNvPr id="14" name="TextBox 13">
            <a:extLst>
              <a:ext uri="{FF2B5EF4-FFF2-40B4-BE49-F238E27FC236}">
                <a16:creationId xmlns:a16="http://schemas.microsoft.com/office/drawing/2014/main" id="{F23D3E1B-157E-F919-8664-FA8868F41B70}"/>
              </a:ext>
            </a:extLst>
          </p:cNvPr>
          <p:cNvSpPr txBox="1"/>
          <p:nvPr/>
        </p:nvSpPr>
        <p:spPr>
          <a:xfrm>
            <a:off x="5898108" y="1937982"/>
            <a:ext cx="1808329" cy="1169551"/>
          </a:xfrm>
          <a:prstGeom prst="rect">
            <a:avLst/>
          </a:prstGeom>
          <a:noFill/>
        </p:spPr>
        <p:txBody>
          <a:bodyPr wrap="square" rtlCol="0">
            <a:spAutoFit/>
          </a:bodyPr>
          <a:lstStyle/>
          <a:p>
            <a:r>
              <a:rPr lang="el" dirty="0"/>
              <a:t>Υπολογιστικά φύλλα</a:t>
            </a:r>
            <a:endParaRPr lang="el-GR" dirty="0"/>
          </a:p>
          <a:p>
            <a:pPr marL="285750" indent="-285750">
              <a:buFont typeface="Wingdings" panose="05000000000000000000" pitchFamily="2" charset="2"/>
              <a:buChar char="Ø"/>
            </a:pPr>
            <a:r>
              <a:rPr lang="el" dirty="0"/>
              <a:t>Προϋπολογισμοί, δεδομένα, γραφήματα</a:t>
            </a:r>
            <a:endParaRPr lang="el-GR" dirty="0"/>
          </a:p>
          <a:p>
            <a:pPr marL="285750" indent="-285750">
              <a:buFont typeface="Wingdings" panose="05000000000000000000" pitchFamily="2" charset="2"/>
              <a:buChar char="Ø"/>
            </a:pPr>
            <a:r>
              <a:rPr lang="el" dirty="0"/>
              <a:t>Excel, Υπολογιστικά φύλλα Google</a:t>
            </a:r>
          </a:p>
        </p:txBody>
      </p:sp>
      <p:sp>
        <p:nvSpPr>
          <p:cNvPr id="20" name="TextBox 19">
            <a:extLst>
              <a:ext uri="{FF2B5EF4-FFF2-40B4-BE49-F238E27FC236}">
                <a16:creationId xmlns:a16="http://schemas.microsoft.com/office/drawing/2014/main" id="{313514EF-0391-2BDB-3FA2-F38684F5500A}"/>
              </a:ext>
            </a:extLst>
          </p:cNvPr>
          <p:cNvSpPr txBox="1"/>
          <p:nvPr/>
        </p:nvSpPr>
        <p:spPr>
          <a:xfrm>
            <a:off x="3613242" y="3829657"/>
            <a:ext cx="2019869" cy="1384995"/>
          </a:xfrm>
          <a:prstGeom prst="rect">
            <a:avLst/>
          </a:prstGeom>
          <a:noFill/>
        </p:spPr>
        <p:txBody>
          <a:bodyPr wrap="square" rtlCol="0">
            <a:spAutoFit/>
          </a:bodyPr>
          <a:lstStyle/>
          <a:p>
            <a:r>
              <a:rPr lang="el" dirty="0"/>
              <a:t>Εργαλεία παρουσίασης</a:t>
            </a:r>
          </a:p>
          <a:p>
            <a:pPr marL="285750" indent="-285750">
              <a:buFont typeface="Wingdings" panose="05000000000000000000" pitchFamily="2" charset="2"/>
              <a:buChar char="Ø"/>
            </a:pPr>
            <a:r>
              <a:rPr lang="el" dirty="0"/>
              <a:t>Διαφάνειες, οπτικά εφέ, αναφορά</a:t>
            </a:r>
          </a:p>
          <a:p>
            <a:pPr marL="285750" indent="-285750">
              <a:buFont typeface="Wingdings" panose="05000000000000000000" pitchFamily="2" charset="2"/>
              <a:buChar char="Ø"/>
            </a:pPr>
            <a:r>
              <a:rPr lang="el" dirty="0"/>
              <a:t>PowerPoint, Παρουσιάσεις Google, Canva</a:t>
            </a:r>
          </a:p>
        </p:txBody>
      </p:sp>
      <p:sp>
        <p:nvSpPr>
          <p:cNvPr id="21" name="TextBox 20">
            <a:extLst>
              <a:ext uri="{FF2B5EF4-FFF2-40B4-BE49-F238E27FC236}">
                <a16:creationId xmlns:a16="http://schemas.microsoft.com/office/drawing/2014/main" id="{94B16397-249B-A4D5-F182-769B747FBB42}"/>
              </a:ext>
            </a:extLst>
          </p:cNvPr>
          <p:cNvSpPr txBox="1"/>
          <p:nvPr/>
        </p:nvSpPr>
        <p:spPr>
          <a:xfrm>
            <a:off x="5633111" y="3562066"/>
            <a:ext cx="1935708" cy="2031325"/>
          </a:xfrm>
          <a:prstGeom prst="rect">
            <a:avLst/>
          </a:prstGeom>
          <a:noFill/>
        </p:spPr>
        <p:txBody>
          <a:bodyPr wrap="square" rtlCol="0">
            <a:spAutoFit/>
          </a:bodyPr>
          <a:lstStyle/>
          <a:p>
            <a:r>
              <a:rPr lang="el" dirty="0"/>
              <a:t>Εργαλεία Τεχνητής Νοημοσύνης</a:t>
            </a:r>
            <a:endParaRPr lang="el-GR" dirty="0"/>
          </a:p>
          <a:p>
            <a:pPr marL="285750" indent="-285750">
              <a:buFont typeface="Wingdings" panose="05000000000000000000" pitchFamily="2" charset="2"/>
              <a:buChar char="Ø"/>
            </a:pPr>
            <a:r>
              <a:rPr lang="el" dirty="0"/>
              <a:t>Διόρθωση κειμένων, περιλήψεις, σημειώσεις</a:t>
            </a:r>
            <a:endParaRPr lang="el-GR" dirty="0"/>
          </a:p>
          <a:p>
            <a:pPr marL="285750" indent="-285750">
              <a:buFont typeface="Wingdings" panose="05000000000000000000" pitchFamily="2" charset="2"/>
              <a:buChar char="Ø"/>
            </a:pPr>
            <a:r>
              <a:rPr lang="el" dirty="0"/>
              <a:t>ChatGPT</a:t>
            </a:r>
            <a:r>
              <a:rPr lang="el"/>
              <a:t>, NotebookLM, </a:t>
            </a:r>
            <a:r>
              <a:rPr lang="el" dirty="0"/>
              <a:t>Grammarly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Ψηφιακός και Οικονομικός Αλφαβητισμός</a:t>
              </a:r>
              <a:endParaRPr lang="el-GR" sz="1050" dirty="0"/>
            </a:p>
          </p:txBody>
        </p:sp>
      </p:grpSp>
      <p:grpSp>
        <p:nvGrpSpPr>
          <p:cNvPr id="125" name="Google Shape;125;p2"/>
          <p:cNvGrpSpPr/>
          <p:nvPr/>
        </p:nvGrpSpPr>
        <p:grpSpPr>
          <a:xfrm>
            <a:off x="396368" y="3651962"/>
            <a:ext cx="7591932" cy="1311882"/>
            <a:chOff x="0" y="-38100"/>
            <a:chExt cx="151838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51838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2.1</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Βασικές Ψηφιακές Δεξιότητες</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5" name="Picture 14">
            <a:extLst>
              <a:ext uri="{FF2B5EF4-FFF2-40B4-BE49-F238E27FC236}">
                <a16:creationId xmlns:a16="http://schemas.microsoft.com/office/drawing/2014/main" id="{3B2517C4-E8D0-A740-63A0-FC1F09E7B3B3}"/>
              </a:ext>
            </a:extLst>
          </p:cNvPr>
          <p:cNvPicPr>
            <a:picLocks noChangeAspect="1"/>
          </p:cNvPicPr>
          <p:nvPr/>
        </p:nvPicPr>
        <p:blipFill>
          <a:blip r:embed="rId8"/>
          <a:stretch>
            <a:fillRect/>
          </a:stretch>
        </p:blipFill>
        <p:spPr>
          <a:xfrm>
            <a:off x="298196" y="3515479"/>
            <a:ext cx="9480102" cy="16521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Ψηφιακές Δεξιότητες</a:t>
            </a:r>
            <a:endParaRPr dirty="0"/>
          </a:p>
        </p:txBody>
      </p:sp>
      <p:sp>
        <p:nvSpPr>
          <p:cNvPr id="104" name="Google Shape;104;p3"/>
          <p:cNvSpPr txBox="1">
            <a:spLocks noGrp="1"/>
          </p:cNvSpPr>
          <p:nvPr>
            <p:ph type="body" idx="1"/>
          </p:nvPr>
        </p:nvSpPr>
        <p:spPr>
          <a:xfrm>
            <a:off x="97970" y="881741"/>
            <a:ext cx="11944500" cy="5870100"/>
          </a:xfrm>
          <a:prstGeom prst="rect">
            <a:avLst/>
          </a:prstGeom>
          <a:noFill/>
          <a:ln>
            <a:noFill/>
          </a:ln>
        </p:spPr>
        <p:txBody>
          <a:bodyPr spcFirstLastPara="1" wrap="square" lIns="45700" tIns="45700" rIns="45700" bIns="45700" anchor="t" anchorCtr="0">
            <a:normAutofit/>
          </a:bodyPr>
          <a:lstStyle/>
          <a:p>
            <a:pPr marL="0" lvl="0" indent="0" algn="ctr" rtl="0">
              <a:lnSpc>
                <a:spcPct val="107916"/>
              </a:lnSpc>
              <a:spcBef>
                <a:spcPts val="900"/>
              </a:spcBef>
              <a:spcAft>
                <a:spcPts val="0"/>
              </a:spcAft>
              <a:buNone/>
            </a:pPr>
            <a:r>
              <a:rPr lang="el" sz="2800" dirty="0"/>
              <a:t>Οι ψηφιακές δεξιότητες είναι η ικανότητα χρήσης ψηφιακών συσκευών και εφαρμογών για την αποτελεσματική και ασφαλή εκτέλεση καθημερινών εργασιών.</a:t>
            </a:r>
            <a:endParaRPr sz="2800" dirty="0"/>
          </a:p>
        </p:txBody>
      </p:sp>
      <p:graphicFrame>
        <p:nvGraphicFramePr>
          <p:cNvPr id="2" name="Diagram 1">
            <a:extLst>
              <a:ext uri="{FF2B5EF4-FFF2-40B4-BE49-F238E27FC236}">
                <a16:creationId xmlns:a16="http://schemas.microsoft.com/office/drawing/2014/main" id="{F1D8BAA8-5EDB-EBE3-76ED-A011DF9CE128}"/>
              </a:ext>
            </a:extLst>
          </p:cNvPr>
          <p:cNvGraphicFramePr/>
          <p:nvPr>
            <p:extLst>
              <p:ext uri="{D42A27DB-BD31-4B8C-83A1-F6EECF244321}">
                <p14:modId xmlns:p14="http://schemas.microsoft.com/office/powerpoint/2010/main" val="1886710004"/>
              </p:ext>
            </p:extLst>
          </p:nvPr>
        </p:nvGraphicFramePr>
        <p:xfrm>
          <a:off x="2031999" y="2156346"/>
          <a:ext cx="7958161" cy="39819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Ψηφιακές συσκευές</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970155451"/>
              </p:ext>
            </p:extLst>
          </p:nvPr>
        </p:nvGraphicFramePr>
        <p:xfrm>
          <a:off x="1893247" y="1328731"/>
          <a:ext cx="8405506" cy="4420692"/>
        </p:xfrm>
        <a:graphic>
          <a:graphicData uri="http://schemas.openxmlformats.org/drawingml/2006/table">
            <a:tbl>
              <a:tblPr firstRow="1" bandRow="1">
                <a:tableStyleId>{5C22544A-7EE6-4342-B048-85BDC9FD1C3A}</a:tableStyleId>
              </a:tblPr>
              <a:tblGrid>
                <a:gridCol w="4202753">
                  <a:extLst>
                    <a:ext uri="{9D8B030D-6E8A-4147-A177-3AD203B41FA5}">
                      <a16:colId xmlns:a16="http://schemas.microsoft.com/office/drawing/2014/main" val="1728914787"/>
                    </a:ext>
                  </a:extLst>
                </a:gridCol>
                <a:gridCol w="4202753">
                  <a:extLst>
                    <a:ext uri="{9D8B030D-6E8A-4147-A177-3AD203B41FA5}">
                      <a16:colId xmlns:a16="http://schemas.microsoft.com/office/drawing/2014/main" val="550931043"/>
                    </a:ext>
                  </a:extLst>
                </a:gridCol>
              </a:tblGrid>
              <a:tr h="0">
                <a:tc gridSpan="2">
                  <a:txBody>
                    <a:bodyPr/>
                    <a:lstStyle/>
                    <a:p>
                      <a:pPr algn="ctr"/>
                      <a:endParaRPr lang="en-GB" dirty="0"/>
                    </a:p>
                  </a:txBody>
                  <a:tcPr/>
                </a:tc>
                <a:tc hMerge="1">
                  <a:txBody>
                    <a:bodyPr/>
                    <a:lstStyle/>
                    <a:p>
                      <a:endParaRPr lang="en-GB" dirty="0"/>
                    </a:p>
                  </a:txBody>
                  <a:tcPr/>
                </a:tc>
                <a:extLst>
                  <a:ext uri="{0D108BD9-81ED-4DB2-BD59-A6C34878D82A}">
                    <a16:rowId xmlns:a16="http://schemas.microsoft.com/office/drawing/2014/main" val="2908797471"/>
                  </a:ext>
                </a:extLst>
              </a:tr>
              <a:tr h="685982">
                <a:tc>
                  <a:txBody>
                    <a:bodyPr/>
                    <a:lstStyle/>
                    <a:p>
                      <a:r>
                        <a:rPr lang="el" b="1" dirty="0"/>
                        <a:t>Smartphone</a:t>
                      </a:r>
                      <a:endParaRPr lang="en-GB" dirty="0"/>
                    </a:p>
                    <a:p>
                      <a:endParaRPr lang="en-GB" dirty="0"/>
                    </a:p>
                  </a:txBody>
                  <a:tcPr/>
                </a:tc>
                <a:tc>
                  <a:txBody>
                    <a:bodyPr/>
                    <a:lstStyle/>
                    <a:p>
                      <a:r>
                        <a:rPr lang="el" dirty="0"/>
                        <a:t>ανταλλαγή μηνυμάτων, περιήγηση</a:t>
                      </a:r>
                    </a:p>
                  </a:txBody>
                  <a:tcPr/>
                </a:tc>
                <a:extLst>
                  <a:ext uri="{0D108BD9-81ED-4DB2-BD59-A6C34878D82A}">
                    <a16:rowId xmlns:a16="http://schemas.microsoft.com/office/drawing/2014/main" val="4093925792"/>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Φορητός υπολογιστής</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εργασία, δημιουργία περιεχομένου</a:t>
                      </a:r>
                    </a:p>
                    <a:p>
                      <a:endParaRPr lang="en-GB" dirty="0"/>
                    </a:p>
                  </a:txBody>
                  <a:tcPr/>
                </a:tc>
                <a:extLst>
                  <a:ext uri="{0D108BD9-81ED-4DB2-BD59-A6C34878D82A}">
                    <a16:rowId xmlns:a16="http://schemas.microsoft.com/office/drawing/2014/main" val="177107478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Δισκίο</a:t>
                      </a:r>
                      <a:endParaRPr lang="en-GB" dirty="0"/>
                    </a:p>
                    <a:p>
                      <a:endParaRPr lang="en-GB" dirty="0"/>
                    </a:p>
                  </a:txBody>
                  <a:tcPr/>
                </a:tc>
                <a:tc>
                  <a:txBody>
                    <a:bodyPr/>
                    <a:lstStyle/>
                    <a:p>
                      <a:r>
                        <a:rPr lang="el" dirty="0"/>
                        <a:t>ανάγνωση, εφαρμογές, σχέδιο</a:t>
                      </a:r>
                    </a:p>
                  </a:txBody>
                  <a:tcPr/>
                </a:tc>
                <a:extLst>
                  <a:ext uri="{0D108BD9-81ED-4DB2-BD59-A6C34878D82A}">
                    <a16:rowId xmlns:a16="http://schemas.microsoft.com/office/drawing/2014/main" val="303583107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Έξυπνο ρολόι</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φυσική κατάσταση, ειδοποιήσεις</a:t>
                      </a:r>
                    </a:p>
                    <a:p>
                      <a:endParaRPr lang="en-GB" dirty="0"/>
                    </a:p>
                  </a:txBody>
                  <a:tcPr/>
                </a:tc>
                <a:extLst>
                  <a:ext uri="{0D108BD9-81ED-4DB2-BD59-A6C34878D82A}">
                    <a16:rowId xmlns:a16="http://schemas.microsoft.com/office/drawing/2014/main" val="482897623"/>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Έξυπνο ψυγείο</a:t>
                      </a:r>
                      <a:endParaRPr lang="en-GB" dirty="0"/>
                    </a:p>
                  </a:txBody>
                  <a:tcPr/>
                </a:tc>
                <a:tc>
                  <a:txBody>
                    <a:bodyPr/>
                    <a:lstStyle/>
                    <a:p>
                      <a:r>
                        <a:rPr lang="el" dirty="0"/>
                        <a:t>Διαδίκτυο των Πραγμάτων (IoT) σε κουζίνες</a:t>
                      </a:r>
                    </a:p>
                  </a:txBody>
                  <a:tcPr/>
                </a:tc>
                <a:extLst>
                  <a:ext uri="{0D108BD9-81ED-4DB2-BD59-A6C34878D82A}">
                    <a16:rowId xmlns:a16="http://schemas.microsoft.com/office/drawing/2014/main" val="58278733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Δρομολογητής</a:t>
                      </a:r>
                      <a:endParaRPr lang="en-GB" dirty="0"/>
                    </a:p>
                    <a:p>
                      <a:endParaRPr lang="en-GB" dirty="0"/>
                    </a:p>
                  </a:txBody>
                  <a:tcPr/>
                </a:tc>
                <a:tc>
                  <a:txBody>
                    <a:bodyPr/>
                    <a:lstStyle/>
                    <a:p>
                      <a:r>
                        <a:rPr lang="el" dirty="0"/>
                        <a:t>πύλη προς το διαδίκτυο</a:t>
                      </a:r>
                    </a:p>
                  </a:txBody>
                  <a:tcPr/>
                </a:tc>
                <a:extLst>
                  <a:ext uri="{0D108BD9-81ED-4DB2-BD59-A6C34878D82A}">
                    <a16:rowId xmlns:a16="http://schemas.microsoft.com/office/drawing/2014/main" val="3308650062"/>
                  </a:ext>
                </a:extLst>
              </a:tr>
            </a:tbl>
          </a:graphicData>
        </a:graphic>
      </p:graphicFrame>
      <p:sp>
        <p:nvSpPr>
          <p:cNvPr id="5" name="TextBox 4">
            <a:extLst>
              <a:ext uri="{FF2B5EF4-FFF2-40B4-BE49-F238E27FC236}">
                <a16:creationId xmlns:a16="http://schemas.microsoft.com/office/drawing/2014/main" id="{1A89FB83-8275-DE27-3384-6DEB671EEAAB}"/>
              </a:ext>
            </a:extLst>
          </p:cNvPr>
          <p:cNvSpPr txBox="1"/>
          <p:nvPr/>
        </p:nvSpPr>
        <p:spPr>
          <a:xfrm>
            <a:off x="1465997" y="6018662"/>
            <a:ext cx="9260006" cy="338554"/>
          </a:xfrm>
          <a:prstGeom prst="rect">
            <a:avLst/>
          </a:prstGeom>
          <a:noFill/>
        </p:spPr>
        <p:txBody>
          <a:bodyPr wrap="square" rtlCol="0">
            <a:spAutoFit/>
          </a:bodyPr>
          <a:lstStyle/>
          <a:p>
            <a:r>
              <a:rPr lang="el" sz="1600" dirty="0">
                <a:solidFill>
                  <a:srgbClr val="616161"/>
                </a:solidFill>
                <a:latin typeface="Calibri"/>
                <a:ea typeface="Calibri"/>
                <a:cs typeface="Calibri"/>
              </a:rPr>
              <a:t>Όλες αυτές είναι «έξυπνες» </a:t>
            </a:r>
            <a:r>
              <a:rPr lang="el" sz="1600" dirty="0">
                <a:solidFill>
                  <a:srgbClr val="616161"/>
                </a:solidFill>
                <a:latin typeface="Calibri"/>
                <a:ea typeface="Calibri"/>
                <a:cs typeface="Calibri"/>
                <a:sym typeface="Calibri"/>
              </a:rPr>
              <a:t>συσκευές </a:t>
            </a:r>
            <a:r>
              <a:rPr lang="el" sz="1600" dirty="0">
                <a:solidFill>
                  <a:srgbClr val="616161"/>
                </a:solidFill>
                <a:latin typeface="Calibri"/>
                <a:ea typeface="Calibri"/>
                <a:cs typeface="Calibri"/>
              </a:rPr>
              <a:t>που συνδέονται στο διαδίκτυο και χρειάζονται ενημερώσεις, προστασία και διαχείριση.</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Συντήρηση Ψηφιακών Συσκευών</a:t>
            </a:r>
            <a:endParaRPr sz="3800" b="0" i="0" u="none" strike="noStrike" cap="none" dirty="0">
              <a:solidFill>
                <a:srgbClr val="F2F2F2"/>
              </a:solidFill>
              <a:latin typeface="Calibri"/>
              <a:ea typeface="Calibri"/>
              <a:cs typeface="Calibri"/>
              <a:sym typeface="Calibri"/>
            </a:endParaRPr>
          </a:p>
        </p:txBody>
      </p:sp>
      <p:sp>
        <p:nvSpPr>
          <p:cNvPr id="118" name="Google Shape;118;g2d3f02dfa91_0_48"/>
          <p:cNvSpPr txBox="1">
            <a:spLocks noGrp="1"/>
          </p:cNvSpPr>
          <p:nvPr>
            <p:ph type="body" idx="1"/>
          </p:nvPr>
        </p:nvSpPr>
        <p:spPr>
          <a:xfrm>
            <a:off x="388961" y="496415"/>
            <a:ext cx="11000096" cy="6423000"/>
          </a:xfrm>
          <a:prstGeom prst="rect">
            <a:avLst/>
          </a:prstGeom>
          <a:noFill/>
          <a:ln>
            <a:noFill/>
          </a:ln>
        </p:spPr>
        <p:txBody>
          <a:bodyPr spcFirstLastPara="1" wrap="square" lIns="45700" tIns="45700" rIns="45700" bIns="45700" anchor="ctr" anchorCtr="0">
            <a:normAutofit/>
          </a:bodyPr>
          <a:lstStyle/>
          <a:p>
            <a:pPr marL="342900" lvl="0" indent="-342900" algn="l" rtl="0">
              <a:lnSpc>
                <a:spcPct val="115000"/>
              </a:lnSpc>
              <a:spcBef>
                <a:spcPts val="1200"/>
              </a:spcBef>
              <a:spcAft>
                <a:spcPts val="0"/>
              </a:spcAft>
              <a:buFont typeface="+mj-lt"/>
              <a:buAutoNum type="arabicPeriod"/>
            </a:pPr>
            <a:r>
              <a:rPr lang="el" sz="1400" dirty="0"/>
              <a:t>🔁 </a:t>
            </a:r>
            <a:r>
              <a:rPr lang="el" sz="1800" dirty="0">
                <a:solidFill>
                  <a:srgbClr val="616161"/>
                </a:solidFill>
              </a:rPr>
              <a:t>Ενημερώσεις λογισμικού: </a:t>
            </a:r>
            <a:r>
              <a:rPr lang="el" sz="1800" b="0" dirty="0">
                <a:solidFill>
                  <a:srgbClr val="616161"/>
                </a:solidFill>
              </a:rPr>
              <a:t>Διατηρήστε το λειτουργικό σύστημα και τις εφαρμογές της συσκευής σας ενημερωμένες. Οι ενημερώσεις συχνά διορθώνουν σφάλματα και κλείνουν κενά ασφαλείας που μπορούν να εκμεταλλευτούν οι χάκερ. Οι τακτικές ενημερώσεις βοηθούν επίσης στη βελτίωση της απόδοσης και στην προσθήκη νέων λειτουργιών.</a:t>
            </a:r>
          </a:p>
          <a:p>
            <a:pPr marL="342900" lvl="0" indent="-342900" algn="l" rtl="0">
              <a:lnSpc>
                <a:spcPct val="115000"/>
              </a:lnSpc>
              <a:spcBef>
                <a:spcPts val="1200"/>
              </a:spcBef>
              <a:spcAft>
                <a:spcPts val="0"/>
              </a:spcAft>
              <a:buFont typeface="+mj-lt"/>
              <a:buAutoNum type="arabicPeriod"/>
            </a:pPr>
            <a:r>
              <a:rPr lang="el" sz="1800" b="0" dirty="0">
                <a:solidFill>
                  <a:srgbClr val="616161"/>
                </a:solidFill>
              </a:rPr>
              <a:t>💾 </a:t>
            </a:r>
            <a:r>
              <a:rPr lang="el" sz="1800" dirty="0">
                <a:solidFill>
                  <a:srgbClr val="616161"/>
                </a:solidFill>
              </a:rPr>
              <a:t>Διαχείριση Αποθηκευτικού Χώρου: </a:t>
            </a:r>
            <a:r>
              <a:rPr lang="el" sz="1800" b="0" dirty="0">
                <a:solidFill>
                  <a:srgbClr val="616161"/>
                </a:solidFill>
              </a:rPr>
              <a:t>Αποφύγετε τα σφάλματα «γεμάτης συσκευής» αφαιρώντας τακτικά αχρησιμοποίητα αρχεία και εφαρμογές. Μετακινήστε φωτογραφίες και έγγραφα σε εξωτερικούς δίσκους ή σε χώρο αποθήκευσης στο cloud. Ο ελεύθερος χώρος διατηρεί τη συσκευή σας σε λειτουργία πιο γρήγορα και πιο ομαλά.</a:t>
            </a:r>
          </a:p>
          <a:p>
            <a:pPr marL="342900" lvl="0" indent="-342900" algn="l" rtl="0">
              <a:lnSpc>
                <a:spcPct val="115000"/>
              </a:lnSpc>
              <a:spcBef>
                <a:spcPts val="1200"/>
              </a:spcBef>
              <a:spcAft>
                <a:spcPts val="0"/>
              </a:spcAft>
              <a:buFont typeface="+mj-lt"/>
              <a:buAutoNum type="arabicPeriod"/>
            </a:pPr>
            <a:r>
              <a:rPr lang="el" sz="1800" b="0" dirty="0">
                <a:solidFill>
                  <a:srgbClr val="616161"/>
                </a:solidFill>
              </a:rPr>
              <a:t>☁️ </a:t>
            </a:r>
            <a:r>
              <a:rPr lang="el" sz="1800" dirty="0">
                <a:solidFill>
                  <a:srgbClr val="616161"/>
                </a:solidFill>
              </a:rPr>
              <a:t>Αντίγραφα ασφαλείας: </a:t>
            </a:r>
            <a:r>
              <a:rPr lang="el" sz="1800" b="0" dirty="0">
                <a:solidFill>
                  <a:srgbClr val="616161"/>
                </a:solidFill>
              </a:rPr>
              <a:t>Δημιουργείτε τακτικά αντίγραφα ασφαλείας των σημαντικών αρχείων σας για προστασία από απώλεια ή κλοπή. Χρησιμοποιήστε μονάδες USB, εξωτερικούς σκληρούς δίσκους ή χώρο αποθήκευσης στο cloud όπως το Google Drive ή το iCloud. Αυτό διασφαλίζει ότι δεν θα χάσετε βασικά δεδομένα σε περίπτωση ζημιάς της συσκευής σας.</a:t>
            </a:r>
          </a:p>
          <a:p>
            <a:pPr marL="342900" lvl="0" indent="-342900" algn="l" rtl="0">
              <a:lnSpc>
                <a:spcPct val="115000"/>
              </a:lnSpc>
              <a:spcBef>
                <a:spcPts val="1200"/>
              </a:spcBef>
              <a:spcAft>
                <a:spcPts val="0"/>
              </a:spcAft>
              <a:buFont typeface="+mj-lt"/>
              <a:buAutoNum type="arabicPeriod"/>
            </a:pPr>
            <a:r>
              <a:rPr lang="el" sz="1800" b="0" dirty="0">
                <a:solidFill>
                  <a:srgbClr val="616161"/>
                </a:solidFill>
              </a:rPr>
              <a:t>🛡️ </a:t>
            </a:r>
            <a:r>
              <a:rPr lang="el" sz="1800" dirty="0">
                <a:solidFill>
                  <a:srgbClr val="616161"/>
                </a:solidFill>
              </a:rPr>
              <a:t>Βασικές αρχές προστασίας δεδομένων: </a:t>
            </a:r>
            <a:r>
              <a:rPr lang="el" sz="1800" b="0" dirty="0">
                <a:solidFill>
                  <a:srgbClr val="616161"/>
                </a:solidFill>
              </a:rPr>
              <a:t>Να είστε προσεκτικοί με το τι αποθηκεύετε. Αποφύγετε να διατηρείτε ευαίσθητες πληροφορίες (π.χ. κωδικούς πρόσβασης, τραπεζικά στοιχεία) χωρίς κατάλληλη κρυπτογράφηση ή ασφαλείς εφαρμογές. Χρησιμοποιήστε κλειδώματα οθόνης και ενεργοποιήστε την παρακολούθηση συσκευών όπου είναι δυνατόν.</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Δεξιότητες στο Διαδίκτυο</a:t>
            </a:r>
            <a:endParaRPr dirty="0"/>
          </a:p>
        </p:txBody>
      </p:sp>
      <p:sp>
        <p:nvSpPr>
          <p:cNvPr id="125" name="Google Shape;125;p5"/>
          <p:cNvSpPr txBox="1">
            <a:spLocks noGrp="1"/>
          </p:cNvSpPr>
          <p:nvPr>
            <p:ph type="body" idx="1"/>
          </p:nvPr>
        </p:nvSpPr>
        <p:spPr>
          <a:xfrm>
            <a:off x="246515" y="1235491"/>
            <a:ext cx="5910900" cy="5540869"/>
          </a:xfrm>
          <a:prstGeom prst="rect">
            <a:avLst/>
          </a:prstGeom>
          <a:noFill/>
          <a:ln>
            <a:noFill/>
          </a:ln>
        </p:spPr>
        <p:txBody>
          <a:bodyPr spcFirstLastPara="1" wrap="square" lIns="45700" tIns="45700" rIns="45700" bIns="45700" anchor="t" anchorCtr="0">
            <a:normAutofit/>
          </a:bodyPr>
          <a:lstStyle/>
          <a:p>
            <a:pPr marL="0" lvl="0" indent="0" algn="just" rtl="0">
              <a:lnSpc>
                <a:spcPct val="150000"/>
              </a:lnSpc>
              <a:spcBef>
                <a:spcPts val="0"/>
              </a:spcBef>
              <a:spcAft>
                <a:spcPts val="0"/>
              </a:spcAft>
              <a:buClr>
                <a:srgbClr val="616161"/>
              </a:buClr>
              <a:buSzPts val="1800"/>
              <a:buFont typeface="Calibri"/>
              <a:buNone/>
            </a:pPr>
            <a:r>
              <a:rPr lang="el" dirty="0"/>
              <a:t>🔎 Τι είναι ένα πρόγραμμα περιήγησης;</a:t>
            </a:r>
          </a:p>
          <a:p>
            <a:pPr marL="457200" lvl="1" indent="0" algn="just">
              <a:lnSpc>
                <a:spcPct val="150000"/>
              </a:lnSpc>
              <a:spcBef>
                <a:spcPts val="0"/>
              </a:spcBef>
              <a:buNone/>
            </a:pPr>
            <a:r>
              <a:rPr lang="el" dirty="0"/>
              <a:t>Ένα πρόγραμμα που σας επιτρέπει να έχετε πρόσβαση σε ιστότοπους. Παραδείγματα: Chrome, Safari, Edge, Firefox</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 Τι είναι μια μηχανή αναζήτησης;</a:t>
            </a:r>
          </a:p>
          <a:p>
            <a:pPr marL="457200" lvl="1" indent="0" algn="just">
              <a:lnSpc>
                <a:spcPct val="150000"/>
              </a:lnSpc>
              <a:spcBef>
                <a:spcPts val="0"/>
              </a:spcBef>
              <a:buNone/>
            </a:pPr>
            <a:r>
              <a:rPr lang="el" dirty="0"/>
              <a:t>Ένα εργαλείο για αναζήτηση στον ιστό χρησιμοποιώντας λέξεις-κλειδιά. Παραδείγματα: Google, Bing, DuckDuckGo</a:t>
            </a:r>
            <a:endParaRPr dirty="0"/>
          </a:p>
        </p:txBody>
      </p:sp>
      <p:pic>
        <p:nvPicPr>
          <p:cNvPr id="3074" name="Picture 2" descr="A person sitting in front of a laptop computer">
            <a:extLst>
              <a:ext uri="{FF2B5EF4-FFF2-40B4-BE49-F238E27FC236}">
                <a16:creationId xmlns:a16="http://schemas.microsoft.com/office/drawing/2014/main" id="{49F79B20-6452-BC06-1B09-4F5A4BBB0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5117" y="-1180532"/>
            <a:ext cx="4130722" cy="6196083"/>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Rectangle 3">
            <a:extLst>
              <a:ext uri="{FF2B5EF4-FFF2-40B4-BE49-F238E27FC236}">
                <a16:creationId xmlns:a16="http://schemas.microsoft.com/office/drawing/2014/main" id="{A9BD1D30-A9C9-22C1-38AD-FB45FF67984A}"/>
              </a:ext>
            </a:extLst>
          </p:cNvPr>
          <p:cNvSpPr/>
          <p:nvPr/>
        </p:nvSpPr>
        <p:spPr>
          <a:xfrm>
            <a:off x="7649570" y="5343099"/>
            <a:ext cx="3248167" cy="1201002"/>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dirty="0"/>
              <a:t>Δοκιμάστε να αναζητήσετε: </a:t>
            </a:r>
            <a:r>
              <a:rPr lang="el" i="1" dirty="0"/>
              <a:t>"εφαρμογή τοπικού καιρού για Android" </a:t>
            </a:r>
            <a:r>
              <a:rPr lang="el" dirty="0"/>
              <a:t>→ δείτε πώς οι λέξεις-κλειδιά αλλάζουν τα αποτελέσματα.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Ηλεκτρονικά μηνύματα ηλεκτρονικού ταχυδρομείου: τί να κάνετε και τί όχι</a:t>
            </a:r>
            <a:endParaRPr sz="3200" dirty="0"/>
          </a:p>
        </p:txBody>
      </p:sp>
      <p:graphicFrame>
        <p:nvGraphicFramePr>
          <p:cNvPr id="6" name="Diagram 5">
            <a:extLst>
              <a:ext uri="{FF2B5EF4-FFF2-40B4-BE49-F238E27FC236}">
                <a16:creationId xmlns:a16="http://schemas.microsoft.com/office/drawing/2014/main" id="{70B80604-E6F9-5A0E-C6C6-6B390E27809B}"/>
              </a:ext>
            </a:extLst>
          </p:cNvPr>
          <p:cNvGraphicFramePr/>
          <p:nvPr>
            <p:extLst>
              <p:ext uri="{D42A27DB-BD31-4B8C-83A1-F6EECF244321}">
                <p14:modId xmlns:p14="http://schemas.microsoft.com/office/powerpoint/2010/main" val="80360546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Προστασία με κωδικό πρόσβασης</a:t>
            </a:r>
            <a:endParaRPr dirty="0"/>
          </a:p>
        </p:txBody>
      </p:sp>
      <p:sp>
        <p:nvSpPr>
          <p:cNvPr id="8" name="Rectangle: Rounded Corners 7">
            <a:extLst>
              <a:ext uri="{FF2B5EF4-FFF2-40B4-BE49-F238E27FC236}">
                <a16:creationId xmlns:a16="http://schemas.microsoft.com/office/drawing/2014/main" id="{647C7CBA-D609-9525-1CD8-3D4D670641BD}"/>
              </a:ext>
            </a:extLst>
          </p:cNvPr>
          <p:cNvSpPr/>
          <p:nvPr/>
        </p:nvSpPr>
        <p:spPr>
          <a:xfrm>
            <a:off x="3186753" y="1589963"/>
            <a:ext cx="2154071" cy="21222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l" dirty="0"/>
              <a:t>ΑΔΥΝΑΜΟΣ: </a:t>
            </a:r>
            <a:br>
              <a:rPr lang="en-GB" dirty="0"/>
            </a:br>
            <a:r>
              <a:rPr lang="el" dirty="0"/>
              <a:t>123456</a:t>
            </a:r>
          </a:p>
          <a:p>
            <a:pPr algn="ctr"/>
            <a:r>
              <a:rPr lang="el" dirty="0"/>
              <a:t>Σύνθημα</a:t>
            </a:r>
          </a:p>
          <a:p>
            <a:pPr algn="ctr"/>
            <a:r>
              <a:rPr lang="el" dirty="0"/>
              <a:t>qwerty</a:t>
            </a:r>
          </a:p>
        </p:txBody>
      </p:sp>
      <p:sp>
        <p:nvSpPr>
          <p:cNvPr id="10" name="Rectangle: Rounded Corners 9">
            <a:extLst>
              <a:ext uri="{FF2B5EF4-FFF2-40B4-BE49-F238E27FC236}">
                <a16:creationId xmlns:a16="http://schemas.microsoft.com/office/drawing/2014/main" id="{DEF7D618-2799-094D-896E-CCD21CE916DD}"/>
              </a:ext>
            </a:extLst>
          </p:cNvPr>
          <p:cNvSpPr/>
          <p:nvPr/>
        </p:nvSpPr>
        <p:spPr>
          <a:xfrm>
            <a:off x="6607792" y="1589962"/>
            <a:ext cx="2154071" cy="21222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dirty="0"/>
              <a:t>ΙΣΧΥΡΟΣ:</a:t>
            </a:r>
          </a:p>
          <a:p>
            <a:pPr algn="ctr"/>
            <a:r>
              <a:rPr lang="en-US" dirty="0" err="1"/>
              <a:t>Gmpd</a:t>
            </a:r>
            <a:r>
              <a:rPr lang="el" dirty="0"/>
              <a:t>@9Yzr2!</a:t>
            </a:r>
          </a:p>
          <a:p>
            <a:pPr algn="ctr"/>
            <a:r>
              <a:rPr lang="el" dirty="0"/>
              <a:t>Χρησιμοποιήστε </a:t>
            </a:r>
            <a:r>
              <a:rPr lang="el" dirty="0" err="1"/>
              <a:t>φράσεις πρόσβασης </a:t>
            </a:r>
            <a:r>
              <a:rPr lang="el" dirty="0"/>
              <a:t>: Gr3en_Coffee!2024</a:t>
            </a:r>
            <a:endParaRPr lang="en-GB" dirty="0"/>
          </a:p>
        </p:txBody>
      </p:sp>
      <p:cxnSp>
        <p:nvCxnSpPr>
          <p:cNvPr id="13" name="Straight Arrow Connector 12">
            <a:extLst>
              <a:ext uri="{FF2B5EF4-FFF2-40B4-BE49-F238E27FC236}">
                <a16:creationId xmlns:a16="http://schemas.microsoft.com/office/drawing/2014/main" id="{1D20619E-48AF-2349-3E9A-9866043F8B4B}"/>
              </a:ext>
            </a:extLst>
          </p:cNvPr>
          <p:cNvCxnSpPr>
            <a:cxnSpLocks/>
          </p:cNvCxnSpPr>
          <p:nvPr/>
        </p:nvCxnSpPr>
        <p:spPr>
          <a:xfrm>
            <a:off x="5622878" y="2589660"/>
            <a:ext cx="65355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46D8F6F-9437-EF55-616B-A4E3E4447018}"/>
              </a:ext>
            </a:extLst>
          </p:cNvPr>
          <p:cNvSpPr txBox="1"/>
          <p:nvPr/>
        </p:nvSpPr>
        <p:spPr>
          <a:xfrm>
            <a:off x="3463120" y="4824484"/>
            <a:ext cx="4319516" cy="1384995"/>
          </a:xfrm>
          <a:prstGeom prst="rect">
            <a:avLst/>
          </a:prstGeom>
          <a:noFill/>
        </p:spPr>
        <p:txBody>
          <a:bodyPr wrap="square" rtlCol="0">
            <a:spAutoFit/>
          </a:bodyPr>
          <a:lstStyle/>
          <a:p>
            <a:pPr marL="285750" indent="-285750">
              <a:buFont typeface="Arial" panose="020B0604020202020204" pitchFamily="34" charset="0"/>
              <a:buChar char="•"/>
            </a:pPr>
            <a:r>
              <a:rPr lang="el" dirty="0"/>
              <a:t>Μην επαναχρησιμοποιείτε ποτέ κωδικούς πρόσβασης.</a:t>
            </a:r>
          </a:p>
          <a:p>
            <a:pPr marL="285750" indent="-285750">
              <a:buFont typeface="Arial" panose="020B0604020202020204" pitchFamily="34" charset="0"/>
              <a:buChar char="•"/>
            </a:pPr>
            <a:r>
              <a:rPr lang="el" dirty="0"/>
              <a:t>Χρησιμοποιήστε έναν διαχειριστή κωδικών πρόσβασης ( Bitwarden, LastPass)</a:t>
            </a:r>
          </a:p>
          <a:p>
            <a:pPr marL="285750" indent="-285750">
              <a:buFont typeface="Arial" panose="020B0604020202020204" pitchFamily="34" charset="0"/>
              <a:buChar char="•"/>
            </a:pPr>
            <a:r>
              <a:rPr lang="el" dirty="0"/>
              <a:t>Ενεργοποίηση ελέγχου ταυτότητας δύο παραγόντων (2FA)</a:t>
            </a:r>
          </a:p>
        </p:txBody>
      </p:sp>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1031</Words>
  <Application>Microsoft Office PowerPoint</Application>
  <PresentationFormat>Widescreen</PresentationFormat>
  <Paragraphs>126</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Wingdings</vt:lpstr>
      <vt:lpstr>Arial</vt:lpstr>
      <vt:lpstr>Press Start 2P</vt:lpstr>
      <vt:lpstr>Calibri</vt:lpstr>
      <vt:lpstr>Open Sans</vt:lpstr>
      <vt:lpstr>CARDET Course template</vt:lpstr>
      <vt:lpstr>PowerPoint Presentation</vt:lpstr>
      <vt:lpstr>PowerPoint Presentation</vt:lpstr>
      <vt:lpstr>PowerPoint Presentation</vt:lpstr>
      <vt:lpstr>Ψηφιακές Δεξιότητες</vt:lpstr>
      <vt:lpstr>Ψηφιακές συσκευές</vt:lpstr>
      <vt:lpstr>Συντήρηση Ψηφιακών Συσκευών</vt:lpstr>
      <vt:lpstr>Δεξιότητες στο Διαδίκτυο</vt:lpstr>
      <vt:lpstr>Ηλεκτρονικά μηνύματα ηλεκτρονικού ταχυδρομείου: τί να κάνετε και τί όχι</vt:lpstr>
      <vt:lpstr>Προστασία με κωδικό πρόσβασης</vt:lpstr>
      <vt:lpstr>Απάτες και ηλεκτρονικό ψάρεμα (phishing)</vt:lpstr>
      <vt:lpstr>Παραμένοντας ασφαλείς</vt:lpstr>
      <vt:lpstr>Ιδιωτικότητα &amp; Ψηφιακό Αποτύπωμα</vt:lpstr>
      <vt:lpstr>Βασικά εργαλεία λογισμικού για την καθημερινή ζωή</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1</cp:revision>
  <dcterms:modified xsi:type="dcterms:W3CDTF">2025-06-18T13:01:59Z</dcterms:modified>
</cp:coreProperties>
</file>